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_rels/theme1.xml.rels" ContentType="application/vnd.openxmlformats-package.relationships+xml"/>
  <Override PartName="/ppt/theme/_rels/theme2.xml.rels" ContentType="application/vnd.openxmlformats-package.relationships+xml"/>
  <Override PartName="/ppt/theme/_rels/theme3.xml.rels" ContentType="application/vnd.openxmlformats-package.relationships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4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quickStyle5.xml" ContentType="application/vnd.openxmlformats-officedocument.drawingml.diagramStyle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quickStyle6.xml" ContentType="application/vnd.openxmlformats-officedocument.drawingml.diagramStyle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quickStyle7.xml" ContentType="application/vnd.openxmlformats-officedocument.drawingml.diagramStyle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diagrams/colors7.xml" ContentType="application/vnd.openxmlformats-officedocument.drawingml.diagramColor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4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9144000" cy="6858000"/>
  <p:notesSz cx="7102475" cy="93884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B2D20-7260-4E59-AE39-320FF3A6FDF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0E95CB-08C7-483B-87A8-ABD67615F1D5}">
      <dgm:prSet/>
      <dgm:spPr/>
      <dgm:t>
        <a:bodyPr/>
        <a:lstStyle/>
        <a:p>
          <a:pPr rtl="0"/>
          <a:r>
            <a:rPr lang="en-US" smtClean="0"/>
            <a:t>Are a communication tool </a:t>
          </a:r>
          <a:endParaRPr lang="en-CA"/>
        </a:p>
      </dgm:t>
    </dgm:pt>
    <dgm:pt modelId="{875B4FA2-70F6-452D-9771-B944263121B6}" type="parTrans" cxnId="{BD0941C3-A17F-49EE-BD7E-54199459026B}">
      <dgm:prSet/>
      <dgm:spPr/>
      <dgm:t>
        <a:bodyPr/>
        <a:lstStyle/>
        <a:p>
          <a:endParaRPr lang="en-US"/>
        </a:p>
      </dgm:t>
    </dgm:pt>
    <dgm:pt modelId="{E4D91DFA-F928-4A1F-950D-667D59D003A5}" type="sibTrans" cxnId="{BD0941C3-A17F-49EE-BD7E-54199459026B}">
      <dgm:prSet/>
      <dgm:spPr/>
      <dgm:t>
        <a:bodyPr/>
        <a:lstStyle/>
        <a:p>
          <a:endParaRPr lang="en-US"/>
        </a:p>
      </dgm:t>
    </dgm:pt>
    <dgm:pt modelId="{9D51E51D-7DA0-4814-A695-6C01E2415ED4}">
      <dgm:prSet/>
      <dgm:spPr/>
      <dgm:t>
        <a:bodyPr/>
        <a:lstStyle/>
        <a:p>
          <a:pPr rtl="0"/>
          <a:r>
            <a:rPr lang="en-US" smtClean="0"/>
            <a:t>Give an overall view of the database</a:t>
          </a:r>
          <a:endParaRPr lang="en-CA"/>
        </a:p>
      </dgm:t>
    </dgm:pt>
    <dgm:pt modelId="{97E2A55B-C3B3-42B2-A38B-5F4FA0EA2C46}" type="parTrans" cxnId="{2A3D7D76-5C4D-4110-B43B-1D2EA060BD62}">
      <dgm:prSet/>
      <dgm:spPr/>
      <dgm:t>
        <a:bodyPr/>
        <a:lstStyle/>
        <a:p>
          <a:endParaRPr lang="en-US"/>
        </a:p>
      </dgm:t>
    </dgm:pt>
    <dgm:pt modelId="{E1CC2C91-BCD9-4BC1-BB45-77702557F256}" type="sibTrans" cxnId="{2A3D7D76-5C4D-4110-B43B-1D2EA060BD62}">
      <dgm:prSet/>
      <dgm:spPr/>
      <dgm:t>
        <a:bodyPr/>
        <a:lstStyle/>
        <a:p>
          <a:endParaRPr lang="en-US"/>
        </a:p>
      </dgm:t>
    </dgm:pt>
    <dgm:pt modelId="{1C49305A-01F1-46DB-8FE7-DF832B776030}">
      <dgm:prSet/>
      <dgm:spPr/>
      <dgm:t>
        <a:bodyPr/>
        <a:lstStyle/>
        <a:p>
          <a:pPr rtl="0"/>
          <a:r>
            <a:rPr lang="en-US" smtClean="0"/>
            <a:t>Organize data for various users</a:t>
          </a:r>
          <a:endParaRPr lang="en-CA"/>
        </a:p>
      </dgm:t>
    </dgm:pt>
    <dgm:pt modelId="{484430B0-07F6-4135-AA55-AA7168434241}" type="parTrans" cxnId="{749F4381-99AB-4D83-9E3D-E187D8389EE0}">
      <dgm:prSet/>
      <dgm:spPr/>
      <dgm:t>
        <a:bodyPr/>
        <a:lstStyle/>
        <a:p>
          <a:endParaRPr lang="en-US"/>
        </a:p>
      </dgm:t>
    </dgm:pt>
    <dgm:pt modelId="{FBB04CE0-D8E6-4EC4-8B6F-22EE32551CA5}" type="sibTrans" cxnId="{749F4381-99AB-4D83-9E3D-E187D8389EE0}">
      <dgm:prSet/>
      <dgm:spPr/>
      <dgm:t>
        <a:bodyPr/>
        <a:lstStyle/>
        <a:p>
          <a:endParaRPr lang="en-US"/>
        </a:p>
      </dgm:t>
    </dgm:pt>
    <dgm:pt modelId="{BD262A1C-5DC2-43F1-96F0-D565C9FCA9AF}">
      <dgm:prSet/>
      <dgm:spPr/>
      <dgm:t>
        <a:bodyPr/>
        <a:lstStyle/>
        <a:p>
          <a:pPr rtl="0"/>
          <a:r>
            <a:rPr lang="en-US" smtClean="0"/>
            <a:t>Are an abstraction for the creation of good database</a:t>
          </a:r>
          <a:endParaRPr lang="en-CA"/>
        </a:p>
      </dgm:t>
    </dgm:pt>
    <dgm:pt modelId="{1A10AE20-1BA6-492D-AAAD-77ADCB85631B}" type="parTrans" cxnId="{92669576-8172-42AD-AAD9-4FA225FC76A5}">
      <dgm:prSet/>
      <dgm:spPr/>
      <dgm:t>
        <a:bodyPr/>
        <a:lstStyle/>
        <a:p>
          <a:endParaRPr lang="en-US"/>
        </a:p>
      </dgm:t>
    </dgm:pt>
    <dgm:pt modelId="{7A234F4D-33F5-4C8A-A58F-FD80CEB81A73}" type="sibTrans" cxnId="{92669576-8172-42AD-AAD9-4FA225FC76A5}">
      <dgm:prSet/>
      <dgm:spPr/>
      <dgm:t>
        <a:bodyPr/>
        <a:lstStyle/>
        <a:p>
          <a:endParaRPr lang="en-US"/>
        </a:p>
      </dgm:t>
    </dgm:pt>
    <dgm:pt modelId="{23AAE30D-3C49-4C75-A763-C5E86A5EAF77}" type="pres">
      <dgm:prSet presAssocID="{515B2D20-7260-4E59-AE39-320FF3A6FD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28F4B1-B7F9-4700-B684-E89E5C001F58}" type="pres">
      <dgm:prSet presAssocID="{B50E95CB-08C7-483B-87A8-ABD67615F1D5}" presName="parentLin" presStyleCnt="0"/>
      <dgm:spPr/>
      <dgm:t>
        <a:bodyPr/>
        <a:lstStyle/>
        <a:p>
          <a:endParaRPr lang="en-US"/>
        </a:p>
      </dgm:t>
    </dgm:pt>
    <dgm:pt modelId="{406D8EC3-F274-492B-A46F-417F0DD84654}" type="pres">
      <dgm:prSet presAssocID="{B50E95CB-08C7-483B-87A8-ABD67615F1D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D71618A-E279-4869-BFE8-B0590B0C99C8}" type="pres">
      <dgm:prSet presAssocID="{B50E95CB-08C7-483B-87A8-ABD67615F1D5}" presName="parentText" presStyleLbl="node1" presStyleIdx="0" presStyleCnt="4" custScaleX="114286" custScaleY="1039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E0C46-C7C6-46BF-BAAE-873FBE955416}" type="pres">
      <dgm:prSet presAssocID="{B50E95CB-08C7-483B-87A8-ABD67615F1D5}" presName="negativeSpace" presStyleCnt="0"/>
      <dgm:spPr/>
      <dgm:t>
        <a:bodyPr/>
        <a:lstStyle/>
        <a:p>
          <a:endParaRPr lang="en-US"/>
        </a:p>
      </dgm:t>
    </dgm:pt>
    <dgm:pt modelId="{1C078645-219F-44C4-9F98-FAC131BA68BF}" type="pres">
      <dgm:prSet presAssocID="{B50E95CB-08C7-483B-87A8-ABD67615F1D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203EF-A374-4811-A9D5-BEEB2E2BB679}" type="pres">
      <dgm:prSet presAssocID="{E4D91DFA-F928-4A1F-950D-667D59D003A5}" presName="spaceBetweenRectangles" presStyleCnt="0"/>
      <dgm:spPr/>
      <dgm:t>
        <a:bodyPr/>
        <a:lstStyle/>
        <a:p>
          <a:endParaRPr lang="en-US"/>
        </a:p>
      </dgm:t>
    </dgm:pt>
    <dgm:pt modelId="{D5B9A8A8-6A99-4480-BAA4-91FD4E661505}" type="pres">
      <dgm:prSet presAssocID="{9D51E51D-7DA0-4814-A695-6C01E2415ED4}" presName="parentLin" presStyleCnt="0"/>
      <dgm:spPr/>
      <dgm:t>
        <a:bodyPr/>
        <a:lstStyle/>
        <a:p>
          <a:endParaRPr lang="en-US"/>
        </a:p>
      </dgm:t>
    </dgm:pt>
    <dgm:pt modelId="{5E437A6F-9E5B-49DD-9E2E-1B2BBB37C0BD}" type="pres">
      <dgm:prSet presAssocID="{9D51E51D-7DA0-4814-A695-6C01E2415ED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A0DA320-733F-42A1-97AB-208060D67A5D}" type="pres">
      <dgm:prSet presAssocID="{9D51E51D-7DA0-4814-A695-6C01E2415ED4}" presName="parentText" presStyleLbl="node1" presStyleIdx="1" presStyleCnt="4" custScaleX="114286" custScaleY="1039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8A281-51BF-4804-B70F-750E7E694B15}" type="pres">
      <dgm:prSet presAssocID="{9D51E51D-7DA0-4814-A695-6C01E2415ED4}" presName="negativeSpace" presStyleCnt="0"/>
      <dgm:spPr/>
      <dgm:t>
        <a:bodyPr/>
        <a:lstStyle/>
        <a:p>
          <a:endParaRPr lang="en-US"/>
        </a:p>
      </dgm:t>
    </dgm:pt>
    <dgm:pt modelId="{8E94F18D-9724-4B79-88EE-74467D155354}" type="pres">
      <dgm:prSet presAssocID="{9D51E51D-7DA0-4814-A695-6C01E2415ED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807CC-B287-4E25-B489-FFAECC9F2734}" type="pres">
      <dgm:prSet presAssocID="{E1CC2C91-BCD9-4BC1-BB45-77702557F256}" presName="spaceBetweenRectangles" presStyleCnt="0"/>
      <dgm:spPr/>
      <dgm:t>
        <a:bodyPr/>
        <a:lstStyle/>
        <a:p>
          <a:endParaRPr lang="en-US"/>
        </a:p>
      </dgm:t>
    </dgm:pt>
    <dgm:pt modelId="{34312FE6-95A0-4E25-99FC-AFF395F6DA35}" type="pres">
      <dgm:prSet presAssocID="{1C49305A-01F1-46DB-8FE7-DF832B776030}" presName="parentLin" presStyleCnt="0"/>
      <dgm:spPr/>
      <dgm:t>
        <a:bodyPr/>
        <a:lstStyle/>
        <a:p>
          <a:endParaRPr lang="en-US"/>
        </a:p>
      </dgm:t>
    </dgm:pt>
    <dgm:pt modelId="{F7B26507-4677-440C-8BCD-59DBC4C0DE0D}" type="pres">
      <dgm:prSet presAssocID="{1C49305A-01F1-46DB-8FE7-DF832B77603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5B73C83-01C0-4839-B235-F2EA4D455E33}" type="pres">
      <dgm:prSet presAssocID="{1C49305A-01F1-46DB-8FE7-DF832B776030}" presName="parentText" presStyleLbl="node1" presStyleIdx="2" presStyleCnt="4" custScaleX="114286" custScaleY="1039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24B3C-2AD0-4E82-ABA5-E01EB056C2C6}" type="pres">
      <dgm:prSet presAssocID="{1C49305A-01F1-46DB-8FE7-DF832B776030}" presName="negativeSpace" presStyleCnt="0"/>
      <dgm:spPr/>
      <dgm:t>
        <a:bodyPr/>
        <a:lstStyle/>
        <a:p>
          <a:endParaRPr lang="en-US"/>
        </a:p>
      </dgm:t>
    </dgm:pt>
    <dgm:pt modelId="{4ADB32FE-303F-4FB7-B7F3-4CB12761000E}" type="pres">
      <dgm:prSet presAssocID="{1C49305A-01F1-46DB-8FE7-DF832B77603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6F947-C74F-404B-9BEE-A08AB150217F}" type="pres">
      <dgm:prSet presAssocID="{FBB04CE0-D8E6-4EC4-8B6F-22EE32551CA5}" presName="spaceBetweenRectangles" presStyleCnt="0"/>
      <dgm:spPr/>
      <dgm:t>
        <a:bodyPr/>
        <a:lstStyle/>
        <a:p>
          <a:endParaRPr lang="en-US"/>
        </a:p>
      </dgm:t>
    </dgm:pt>
    <dgm:pt modelId="{F93E3CCA-6598-4BE1-9F1D-02136EB4C236}" type="pres">
      <dgm:prSet presAssocID="{BD262A1C-5DC2-43F1-96F0-D565C9FCA9AF}" presName="parentLin" presStyleCnt="0"/>
      <dgm:spPr/>
      <dgm:t>
        <a:bodyPr/>
        <a:lstStyle/>
        <a:p>
          <a:endParaRPr lang="en-US"/>
        </a:p>
      </dgm:t>
    </dgm:pt>
    <dgm:pt modelId="{0BBB0919-CD98-46FC-BB44-FC93286808DF}" type="pres">
      <dgm:prSet presAssocID="{BD262A1C-5DC2-43F1-96F0-D565C9FCA9A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9E50AC8-3426-42A0-BCE9-D57866C7705F}" type="pres">
      <dgm:prSet presAssocID="{BD262A1C-5DC2-43F1-96F0-D565C9FCA9AF}" presName="parentText" presStyleLbl="node1" presStyleIdx="3" presStyleCnt="4" custScaleX="114286" custScaleY="1039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1BA77-D013-4A7F-8A92-6A100D87B06D}" type="pres">
      <dgm:prSet presAssocID="{BD262A1C-5DC2-43F1-96F0-D565C9FCA9AF}" presName="negativeSpace" presStyleCnt="0"/>
      <dgm:spPr/>
      <dgm:t>
        <a:bodyPr/>
        <a:lstStyle/>
        <a:p>
          <a:endParaRPr lang="en-US"/>
        </a:p>
      </dgm:t>
    </dgm:pt>
    <dgm:pt modelId="{A1B48A50-ACBF-4192-A94B-BE76FE714BE8}" type="pres">
      <dgm:prSet presAssocID="{BD262A1C-5DC2-43F1-96F0-D565C9FCA9A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9F4381-99AB-4D83-9E3D-E187D8389EE0}" srcId="{515B2D20-7260-4E59-AE39-320FF3A6FDF6}" destId="{1C49305A-01F1-46DB-8FE7-DF832B776030}" srcOrd="2" destOrd="0" parTransId="{484430B0-07F6-4135-AA55-AA7168434241}" sibTransId="{FBB04CE0-D8E6-4EC4-8B6F-22EE32551CA5}"/>
    <dgm:cxn modelId="{92669576-8172-42AD-AAD9-4FA225FC76A5}" srcId="{515B2D20-7260-4E59-AE39-320FF3A6FDF6}" destId="{BD262A1C-5DC2-43F1-96F0-D565C9FCA9AF}" srcOrd="3" destOrd="0" parTransId="{1A10AE20-1BA6-492D-AAAD-77ADCB85631B}" sibTransId="{7A234F4D-33F5-4C8A-A58F-FD80CEB81A73}"/>
    <dgm:cxn modelId="{0444AD1C-C2A9-43EA-BA45-26ECC79BA50F}" type="presOf" srcId="{BD262A1C-5DC2-43F1-96F0-D565C9FCA9AF}" destId="{0BBB0919-CD98-46FC-BB44-FC93286808DF}" srcOrd="0" destOrd="0" presId="urn:microsoft.com/office/officeart/2005/8/layout/list1"/>
    <dgm:cxn modelId="{BD0941C3-A17F-49EE-BD7E-54199459026B}" srcId="{515B2D20-7260-4E59-AE39-320FF3A6FDF6}" destId="{B50E95CB-08C7-483B-87A8-ABD67615F1D5}" srcOrd="0" destOrd="0" parTransId="{875B4FA2-70F6-452D-9771-B944263121B6}" sibTransId="{E4D91DFA-F928-4A1F-950D-667D59D003A5}"/>
    <dgm:cxn modelId="{E532F9CF-EF05-42CA-859E-5BDC22B69FC4}" type="presOf" srcId="{9D51E51D-7DA0-4814-A695-6C01E2415ED4}" destId="{EA0DA320-733F-42A1-97AB-208060D67A5D}" srcOrd="1" destOrd="0" presId="urn:microsoft.com/office/officeart/2005/8/layout/list1"/>
    <dgm:cxn modelId="{D569F3C2-81DA-4F9D-BA6B-3294ED186809}" type="presOf" srcId="{B50E95CB-08C7-483B-87A8-ABD67615F1D5}" destId="{406D8EC3-F274-492B-A46F-417F0DD84654}" srcOrd="0" destOrd="0" presId="urn:microsoft.com/office/officeart/2005/8/layout/list1"/>
    <dgm:cxn modelId="{90DAECDA-FB31-4C9B-B242-3777A3A187BF}" type="presOf" srcId="{1C49305A-01F1-46DB-8FE7-DF832B776030}" destId="{D5B73C83-01C0-4839-B235-F2EA4D455E33}" srcOrd="1" destOrd="0" presId="urn:microsoft.com/office/officeart/2005/8/layout/list1"/>
    <dgm:cxn modelId="{4211DA6C-FBD5-4288-A22F-8D9FB123512F}" type="presOf" srcId="{B50E95CB-08C7-483B-87A8-ABD67615F1D5}" destId="{FD71618A-E279-4869-BFE8-B0590B0C99C8}" srcOrd="1" destOrd="0" presId="urn:microsoft.com/office/officeart/2005/8/layout/list1"/>
    <dgm:cxn modelId="{2A3D7D76-5C4D-4110-B43B-1D2EA060BD62}" srcId="{515B2D20-7260-4E59-AE39-320FF3A6FDF6}" destId="{9D51E51D-7DA0-4814-A695-6C01E2415ED4}" srcOrd="1" destOrd="0" parTransId="{97E2A55B-C3B3-42B2-A38B-5F4FA0EA2C46}" sibTransId="{E1CC2C91-BCD9-4BC1-BB45-77702557F256}"/>
    <dgm:cxn modelId="{D8D678F5-B354-4667-B8C5-2D31E4AC8EFF}" type="presOf" srcId="{9D51E51D-7DA0-4814-A695-6C01E2415ED4}" destId="{5E437A6F-9E5B-49DD-9E2E-1B2BBB37C0BD}" srcOrd="0" destOrd="0" presId="urn:microsoft.com/office/officeart/2005/8/layout/list1"/>
    <dgm:cxn modelId="{D8087474-6316-4494-9AF9-77ECB9C8586C}" type="presOf" srcId="{BD262A1C-5DC2-43F1-96F0-D565C9FCA9AF}" destId="{C9E50AC8-3426-42A0-BCE9-D57866C7705F}" srcOrd="1" destOrd="0" presId="urn:microsoft.com/office/officeart/2005/8/layout/list1"/>
    <dgm:cxn modelId="{77EBE4F8-74B8-46E9-855C-AE278DAF6D21}" type="presOf" srcId="{1C49305A-01F1-46DB-8FE7-DF832B776030}" destId="{F7B26507-4677-440C-8BCD-59DBC4C0DE0D}" srcOrd="0" destOrd="0" presId="urn:microsoft.com/office/officeart/2005/8/layout/list1"/>
    <dgm:cxn modelId="{F11427CD-2A5E-400B-A87A-053F29E3A23D}" type="presOf" srcId="{515B2D20-7260-4E59-AE39-320FF3A6FDF6}" destId="{23AAE30D-3C49-4C75-A763-C5E86A5EAF77}" srcOrd="0" destOrd="0" presId="urn:microsoft.com/office/officeart/2005/8/layout/list1"/>
    <dgm:cxn modelId="{DCFD76AB-7E0E-40C2-B914-71A158582801}" type="presParOf" srcId="{23AAE30D-3C49-4C75-A763-C5E86A5EAF77}" destId="{6528F4B1-B7F9-4700-B684-E89E5C001F58}" srcOrd="0" destOrd="0" presId="urn:microsoft.com/office/officeart/2005/8/layout/list1"/>
    <dgm:cxn modelId="{5A093AA9-2D43-4350-93D1-CD64738444E2}" type="presParOf" srcId="{6528F4B1-B7F9-4700-B684-E89E5C001F58}" destId="{406D8EC3-F274-492B-A46F-417F0DD84654}" srcOrd="0" destOrd="0" presId="urn:microsoft.com/office/officeart/2005/8/layout/list1"/>
    <dgm:cxn modelId="{D0F573BC-0B98-4494-BACB-5DC5633DB960}" type="presParOf" srcId="{6528F4B1-B7F9-4700-B684-E89E5C001F58}" destId="{FD71618A-E279-4869-BFE8-B0590B0C99C8}" srcOrd="1" destOrd="0" presId="urn:microsoft.com/office/officeart/2005/8/layout/list1"/>
    <dgm:cxn modelId="{45F69067-0065-454F-A25A-3AC1AAB319AF}" type="presParOf" srcId="{23AAE30D-3C49-4C75-A763-C5E86A5EAF77}" destId="{AEBE0C46-C7C6-46BF-BAAE-873FBE955416}" srcOrd="1" destOrd="0" presId="urn:microsoft.com/office/officeart/2005/8/layout/list1"/>
    <dgm:cxn modelId="{BCB2EDB5-CDDE-4E23-8A81-E574BFA88A51}" type="presParOf" srcId="{23AAE30D-3C49-4C75-A763-C5E86A5EAF77}" destId="{1C078645-219F-44C4-9F98-FAC131BA68BF}" srcOrd="2" destOrd="0" presId="urn:microsoft.com/office/officeart/2005/8/layout/list1"/>
    <dgm:cxn modelId="{E39863B0-1109-4B11-B8EC-28FE3D597B21}" type="presParOf" srcId="{23AAE30D-3C49-4C75-A763-C5E86A5EAF77}" destId="{B1A203EF-A374-4811-A9D5-BEEB2E2BB679}" srcOrd="3" destOrd="0" presId="urn:microsoft.com/office/officeart/2005/8/layout/list1"/>
    <dgm:cxn modelId="{36F241A6-991D-4A49-A6AF-EAE77FD8A761}" type="presParOf" srcId="{23AAE30D-3C49-4C75-A763-C5E86A5EAF77}" destId="{D5B9A8A8-6A99-4480-BAA4-91FD4E661505}" srcOrd="4" destOrd="0" presId="urn:microsoft.com/office/officeart/2005/8/layout/list1"/>
    <dgm:cxn modelId="{E97ED32D-D10B-4A8C-8B89-E99C330BD6A6}" type="presParOf" srcId="{D5B9A8A8-6A99-4480-BAA4-91FD4E661505}" destId="{5E437A6F-9E5B-49DD-9E2E-1B2BBB37C0BD}" srcOrd="0" destOrd="0" presId="urn:microsoft.com/office/officeart/2005/8/layout/list1"/>
    <dgm:cxn modelId="{D5C3D273-DD0D-4145-987D-032D855B0029}" type="presParOf" srcId="{D5B9A8A8-6A99-4480-BAA4-91FD4E661505}" destId="{EA0DA320-733F-42A1-97AB-208060D67A5D}" srcOrd="1" destOrd="0" presId="urn:microsoft.com/office/officeart/2005/8/layout/list1"/>
    <dgm:cxn modelId="{21A38B37-F8D8-45A0-8212-18C766A55B0F}" type="presParOf" srcId="{23AAE30D-3C49-4C75-A763-C5E86A5EAF77}" destId="{A958A281-51BF-4804-B70F-750E7E694B15}" srcOrd="5" destOrd="0" presId="urn:microsoft.com/office/officeart/2005/8/layout/list1"/>
    <dgm:cxn modelId="{05F95342-6FEC-4887-8AB5-61D64605ED78}" type="presParOf" srcId="{23AAE30D-3C49-4C75-A763-C5E86A5EAF77}" destId="{8E94F18D-9724-4B79-88EE-74467D155354}" srcOrd="6" destOrd="0" presId="urn:microsoft.com/office/officeart/2005/8/layout/list1"/>
    <dgm:cxn modelId="{9D85D978-5CCC-4307-A376-32DA0C9AA6EA}" type="presParOf" srcId="{23AAE30D-3C49-4C75-A763-C5E86A5EAF77}" destId="{4C7807CC-B287-4E25-B489-FFAECC9F2734}" srcOrd="7" destOrd="0" presId="urn:microsoft.com/office/officeart/2005/8/layout/list1"/>
    <dgm:cxn modelId="{E66136C1-0330-42A2-9790-C3A6255FF4B1}" type="presParOf" srcId="{23AAE30D-3C49-4C75-A763-C5E86A5EAF77}" destId="{34312FE6-95A0-4E25-99FC-AFF395F6DA35}" srcOrd="8" destOrd="0" presId="urn:microsoft.com/office/officeart/2005/8/layout/list1"/>
    <dgm:cxn modelId="{E0FFBB0A-E496-4CD0-BDF1-3F1F06EFFBA6}" type="presParOf" srcId="{34312FE6-95A0-4E25-99FC-AFF395F6DA35}" destId="{F7B26507-4677-440C-8BCD-59DBC4C0DE0D}" srcOrd="0" destOrd="0" presId="urn:microsoft.com/office/officeart/2005/8/layout/list1"/>
    <dgm:cxn modelId="{5BA5F90F-EDB9-484A-8658-3D40189C9ED0}" type="presParOf" srcId="{34312FE6-95A0-4E25-99FC-AFF395F6DA35}" destId="{D5B73C83-01C0-4839-B235-F2EA4D455E33}" srcOrd="1" destOrd="0" presId="urn:microsoft.com/office/officeart/2005/8/layout/list1"/>
    <dgm:cxn modelId="{119CDB5C-3F59-4511-8CFD-95943D0D809D}" type="presParOf" srcId="{23AAE30D-3C49-4C75-A763-C5E86A5EAF77}" destId="{AC724B3C-2AD0-4E82-ABA5-E01EB056C2C6}" srcOrd="9" destOrd="0" presId="urn:microsoft.com/office/officeart/2005/8/layout/list1"/>
    <dgm:cxn modelId="{F1D6D323-9FBF-4353-972C-EA12F8468866}" type="presParOf" srcId="{23AAE30D-3C49-4C75-A763-C5E86A5EAF77}" destId="{4ADB32FE-303F-4FB7-B7F3-4CB12761000E}" srcOrd="10" destOrd="0" presId="urn:microsoft.com/office/officeart/2005/8/layout/list1"/>
    <dgm:cxn modelId="{FA390A74-9CF5-4EBC-B9D6-BE3B1FC56D85}" type="presParOf" srcId="{23AAE30D-3C49-4C75-A763-C5E86A5EAF77}" destId="{D7B6F947-C74F-404B-9BEE-A08AB150217F}" srcOrd="11" destOrd="0" presId="urn:microsoft.com/office/officeart/2005/8/layout/list1"/>
    <dgm:cxn modelId="{B15000AA-69F1-4FC7-8E5E-F0E6FDAD7027}" type="presParOf" srcId="{23AAE30D-3C49-4C75-A763-C5E86A5EAF77}" destId="{F93E3CCA-6598-4BE1-9F1D-02136EB4C236}" srcOrd="12" destOrd="0" presId="urn:microsoft.com/office/officeart/2005/8/layout/list1"/>
    <dgm:cxn modelId="{D88A6BBC-2180-4BE4-8659-DACE012D414B}" type="presParOf" srcId="{F93E3CCA-6598-4BE1-9F1D-02136EB4C236}" destId="{0BBB0919-CD98-46FC-BB44-FC93286808DF}" srcOrd="0" destOrd="0" presId="urn:microsoft.com/office/officeart/2005/8/layout/list1"/>
    <dgm:cxn modelId="{62EC7F6C-3B2C-4333-B692-E77D1F673760}" type="presParOf" srcId="{F93E3CCA-6598-4BE1-9F1D-02136EB4C236}" destId="{C9E50AC8-3426-42A0-BCE9-D57866C7705F}" srcOrd="1" destOrd="0" presId="urn:microsoft.com/office/officeart/2005/8/layout/list1"/>
    <dgm:cxn modelId="{926B6733-6F18-4AD0-994E-EB279AF5304D}" type="presParOf" srcId="{23AAE30D-3C49-4C75-A763-C5E86A5EAF77}" destId="{AE61BA77-D013-4A7F-8A92-6A100D87B06D}" srcOrd="13" destOrd="0" presId="urn:microsoft.com/office/officeart/2005/8/layout/list1"/>
    <dgm:cxn modelId="{2800D6A9-9337-4880-95C9-398F45C7990D}" type="presParOf" srcId="{23AAE30D-3C49-4C75-A763-C5E86A5EAF77}" destId="{A1B48A50-ACBF-4192-A94B-BE76FE714BE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372AAD-1C2E-4D3E-A074-EF3124EB1F6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E04545-ABD6-4396-93F4-9068F003F34B}">
      <dgm:prSet custT="1"/>
      <dgm:spPr/>
      <dgm:t>
        <a:bodyPr/>
        <a:lstStyle/>
        <a:p>
          <a:pPr rtl="0"/>
          <a:r>
            <a:rPr lang="en-US" sz="2400" dirty="0" smtClean="0"/>
            <a:t>Brief, precise, and unambiguous description of a policy, procedure, or principle</a:t>
          </a:r>
          <a:endParaRPr lang="en-CA" sz="2400" dirty="0"/>
        </a:p>
      </dgm:t>
    </dgm:pt>
    <dgm:pt modelId="{F297DAC6-16DF-48A1-8755-F9A15F395566}" type="parTrans" cxnId="{CA685B3C-4DBF-4E3C-97C1-DF0E107B0260}">
      <dgm:prSet/>
      <dgm:spPr/>
      <dgm:t>
        <a:bodyPr/>
        <a:lstStyle/>
        <a:p>
          <a:endParaRPr lang="en-US"/>
        </a:p>
      </dgm:t>
    </dgm:pt>
    <dgm:pt modelId="{4E44CDF5-3703-4F2D-9767-07EDE25DCA51}" type="sibTrans" cxnId="{CA685B3C-4DBF-4E3C-97C1-DF0E107B0260}">
      <dgm:prSet/>
      <dgm:spPr/>
      <dgm:t>
        <a:bodyPr/>
        <a:lstStyle/>
        <a:p>
          <a:endParaRPr lang="en-US"/>
        </a:p>
      </dgm:t>
    </dgm:pt>
    <dgm:pt modelId="{2D5CB09D-3425-404D-8BEB-BC9F514CAE4E}">
      <dgm:prSet custT="1"/>
      <dgm:spPr/>
      <dgm:t>
        <a:bodyPr/>
        <a:lstStyle/>
        <a:p>
          <a:pPr rtl="0"/>
          <a:r>
            <a:rPr lang="en-US" sz="2400" smtClean="0"/>
            <a:t>Enable defining the basic building blocks </a:t>
          </a:r>
          <a:endParaRPr lang="en-CA" sz="2400"/>
        </a:p>
      </dgm:t>
    </dgm:pt>
    <dgm:pt modelId="{203D16FF-57A0-4890-B065-ED12BEF375A8}" type="parTrans" cxnId="{193C4D06-0EF0-4C5B-B750-AA6EF4E47D29}">
      <dgm:prSet/>
      <dgm:spPr/>
      <dgm:t>
        <a:bodyPr/>
        <a:lstStyle/>
        <a:p>
          <a:endParaRPr lang="en-US"/>
        </a:p>
      </dgm:t>
    </dgm:pt>
    <dgm:pt modelId="{29D6FED2-9F44-48EE-9323-E8D1AA59A391}" type="sibTrans" cxnId="{193C4D06-0EF0-4C5B-B750-AA6EF4E47D29}">
      <dgm:prSet/>
      <dgm:spPr/>
      <dgm:t>
        <a:bodyPr/>
        <a:lstStyle/>
        <a:p>
          <a:endParaRPr lang="en-US"/>
        </a:p>
      </dgm:t>
    </dgm:pt>
    <dgm:pt modelId="{729BC027-BF3A-4A0E-A0AD-00AAC39FE13C}">
      <dgm:prSet custT="1"/>
      <dgm:spPr/>
      <dgm:t>
        <a:bodyPr/>
        <a:lstStyle/>
        <a:p>
          <a:pPr rtl="0"/>
          <a:r>
            <a:rPr lang="en-US" sz="2400" smtClean="0"/>
            <a:t>Describe main and distinguishing characteristics of the data</a:t>
          </a:r>
          <a:endParaRPr lang="en-CA" sz="2400"/>
        </a:p>
      </dgm:t>
    </dgm:pt>
    <dgm:pt modelId="{ADACA5EC-01CB-4248-96ED-1BDE5426BC92}" type="parTrans" cxnId="{78135F69-1210-431E-A6DF-453A7DE42E80}">
      <dgm:prSet/>
      <dgm:spPr/>
      <dgm:t>
        <a:bodyPr/>
        <a:lstStyle/>
        <a:p>
          <a:endParaRPr lang="en-US"/>
        </a:p>
      </dgm:t>
    </dgm:pt>
    <dgm:pt modelId="{318605D7-B0A8-42D7-B92C-DDDC419A4B38}" type="sibTrans" cxnId="{78135F69-1210-431E-A6DF-453A7DE42E80}">
      <dgm:prSet/>
      <dgm:spPr/>
      <dgm:t>
        <a:bodyPr/>
        <a:lstStyle/>
        <a:p>
          <a:endParaRPr lang="en-US"/>
        </a:p>
      </dgm:t>
    </dgm:pt>
    <dgm:pt modelId="{8307BB19-6157-4B75-8EFB-7BA81B656E9B}" type="pres">
      <dgm:prSet presAssocID="{F8372AAD-1C2E-4D3E-A074-EF3124EB1F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136CE4-0327-486B-89ED-0CCA991A6DB3}" type="pres">
      <dgm:prSet presAssocID="{C0E04545-ABD6-4396-93F4-9068F003F34B}" presName="parentLin" presStyleCnt="0"/>
      <dgm:spPr/>
      <dgm:t>
        <a:bodyPr/>
        <a:lstStyle/>
        <a:p>
          <a:endParaRPr lang="en-US"/>
        </a:p>
      </dgm:t>
    </dgm:pt>
    <dgm:pt modelId="{301EC72D-25FA-44DF-B4B1-CE9421157A6B}" type="pres">
      <dgm:prSet presAssocID="{C0E04545-ABD6-4396-93F4-9068F003F34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98CA1E2-A814-403C-AE6F-C0BFDB0E8E4B}" type="pres">
      <dgm:prSet presAssocID="{C0E04545-ABD6-4396-93F4-9068F003F34B}" presName="parentText" presStyleLbl="node1" presStyleIdx="0" presStyleCnt="3" custScaleX="119231" custScaleY="1153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2BBAA-4F89-416F-B547-1C90427CC058}" type="pres">
      <dgm:prSet presAssocID="{C0E04545-ABD6-4396-93F4-9068F003F34B}" presName="negativeSpace" presStyleCnt="0"/>
      <dgm:spPr/>
      <dgm:t>
        <a:bodyPr/>
        <a:lstStyle/>
        <a:p>
          <a:endParaRPr lang="en-US"/>
        </a:p>
      </dgm:t>
    </dgm:pt>
    <dgm:pt modelId="{8DB5569F-B265-450C-BBD5-002E02DD3933}" type="pres">
      <dgm:prSet presAssocID="{C0E04545-ABD6-4396-93F4-9068F003F34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318D7-BCD8-4BA7-BCD5-F297CDDE6604}" type="pres">
      <dgm:prSet presAssocID="{4E44CDF5-3703-4F2D-9767-07EDE25DCA51}" presName="spaceBetweenRectangles" presStyleCnt="0"/>
      <dgm:spPr/>
      <dgm:t>
        <a:bodyPr/>
        <a:lstStyle/>
        <a:p>
          <a:endParaRPr lang="en-US"/>
        </a:p>
      </dgm:t>
    </dgm:pt>
    <dgm:pt modelId="{191E8B5F-F18F-4BD6-AEE8-18FC5391BA8B}" type="pres">
      <dgm:prSet presAssocID="{2D5CB09D-3425-404D-8BEB-BC9F514CAE4E}" presName="parentLin" presStyleCnt="0"/>
      <dgm:spPr/>
      <dgm:t>
        <a:bodyPr/>
        <a:lstStyle/>
        <a:p>
          <a:endParaRPr lang="en-US"/>
        </a:p>
      </dgm:t>
    </dgm:pt>
    <dgm:pt modelId="{C70FC33D-D47D-4B27-90C5-D2FA58298663}" type="pres">
      <dgm:prSet presAssocID="{2D5CB09D-3425-404D-8BEB-BC9F514CAE4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42A5E4-799B-4C4D-9C46-547F1AA91C23}" type="pres">
      <dgm:prSet presAssocID="{2D5CB09D-3425-404D-8BEB-BC9F514CAE4E}" presName="parentText" presStyleLbl="node1" presStyleIdx="1" presStyleCnt="3" custScaleX="119231" custScaleY="1153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9F63C-5CBE-45D4-823F-5C91374866C3}" type="pres">
      <dgm:prSet presAssocID="{2D5CB09D-3425-404D-8BEB-BC9F514CAE4E}" presName="negativeSpace" presStyleCnt="0"/>
      <dgm:spPr/>
      <dgm:t>
        <a:bodyPr/>
        <a:lstStyle/>
        <a:p>
          <a:endParaRPr lang="en-US"/>
        </a:p>
      </dgm:t>
    </dgm:pt>
    <dgm:pt modelId="{8521CB05-CC9E-4C5F-829C-06A49ED24C7A}" type="pres">
      <dgm:prSet presAssocID="{2D5CB09D-3425-404D-8BEB-BC9F514CAE4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9FA12-5030-4BCE-8FFA-3E30EDB763CD}" type="pres">
      <dgm:prSet presAssocID="{29D6FED2-9F44-48EE-9323-E8D1AA59A391}" presName="spaceBetweenRectangles" presStyleCnt="0"/>
      <dgm:spPr/>
      <dgm:t>
        <a:bodyPr/>
        <a:lstStyle/>
        <a:p>
          <a:endParaRPr lang="en-US"/>
        </a:p>
      </dgm:t>
    </dgm:pt>
    <dgm:pt modelId="{1469D1C0-B18F-4AB3-971D-0BB2D77B215E}" type="pres">
      <dgm:prSet presAssocID="{729BC027-BF3A-4A0E-A0AD-00AAC39FE13C}" presName="parentLin" presStyleCnt="0"/>
      <dgm:spPr/>
      <dgm:t>
        <a:bodyPr/>
        <a:lstStyle/>
        <a:p>
          <a:endParaRPr lang="en-US"/>
        </a:p>
      </dgm:t>
    </dgm:pt>
    <dgm:pt modelId="{3B6D63C6-F55E-4211-9865-3B8D81222722}" type="pres">
      <dgm:prSet presAssocID="{729BC027-BF3A-4A0E-A0AD-00AAC39FE13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D252C48-8516-4746-B4D5-8E0DEC486845}" type="pres">
      <dgm:prSet presAssocID="{729BC027-BF3A-4A0E-A0AD-00AAC39FE13C}" presName="parentText" presStyleLbl="node1" presStyleIdx="2" presStyleCnt="3" custScaleX="119231" custScaleY="1153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D249F-C57D-4F2B-AF90-9F957971CF06}" type="pres">
      <dgm:prSet presAssocID="{729BC027-BF3A-4A0E-A0AD-00AAC39FE13C}" presName="negativeSpace" presStyleCnt="0"/>
      <dgm:spPr/>
      <dgm:t>
        <a:bodyPr/>
        <a:lstStyle/>
        <a:p>
          <a:endParaRPr lang="en-US"/>
        </a:p>
      </dgm:t>
    </dgm:pt>
    <dgm:pt modelId="{BC8C8F89-8C45-4CCE-9E97-8F6DC7F3739F}" type="pres">
      <dgm:prSet presAssocID="{729BC027-BF3A-4A0E-A0AD-00AAC39FE13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63B0FE-DB67-4E44-94DC-C83D4BE0AC1D}" type="presOf" srcId="{2D5CB09D-3425-404D-8BEB-BC9F514CAE4E}" destId="{C70FC33D-D47D-4B27-90C5-D2FA58298663}" srcOrd="0" destOrd="0" presId="urn:microsoft.com/office/officeart/2005/8/layout/list1"/>
    <dgm:cxn modelId="{B28E77C3-E54C-4815-BB47-3F8568A099D8}" type="presOf" srcId="{729BC027-BF3A-4A0E-A0AD-00AAC39FE13C}" destId="{0D252C48-8516-4746-B4D5-8E0DEC486845}" srcOrd="1" destOrd="0" presId="urn:microsoft.com/office/officeart/2005/8/layout/list1"/>
    <dgm:cxn modelId="{CA685B3C-4DBF-4E3C-97C1-DF0E107B0260}" srcId="{F8372AAD-1C2E-4D3E-A074-EF3124EB1F61}" destId="{C0E04545-ABD6-4396-93F4-9068F003F34B}" srcOrd="0" destOrd="0" parTransId="{F297DAC6-16DF-48A1-8755-F9A15F395566}" sibTransId="{4E44CDF5-3703-4F2D-9767-07EDE25DCA51}"/>
    <dgm:cxn modelId="{78135F69-1210-431E-A6DF-453A7DE42E80}" srcId="{F8372AAD-1C2E-4D3E-A074-EF3124EB1F61}" destId="{729BC027-BF3A-4A0E-A0AD-00AAC39FE13C}" srcOrd="2" destOrd="0" parTransId="{ADACA5EC-01CB-4248-96ED-1BDE5426BC92}" sibTransId="{318605D7-B0A8-42D7-B92C-DDDC419A4B38}"/>
    <dgm:cxn modelId="{215EDAAD-CAC3-469F-ADAB-A40801432DC3}" type="presOf" srcId="{C0E04545-ABD6-4396-93F4-9068F003F34B}" destId="{198CA1E2-A814-403C-AE6F-C0BFDB0E8E4B}" srcOrd="1" destOrd="0" presId="urn:microsoft.com/office/officeart/2005/8/layout/list1"/>
    <dgm:cxn modelId="{193C4D06-0EF0-4C5B-B750-AA6EF4E47D29}" srcId="{F8372AAD-1C2E-4D3E-A074-EF3124EB1F61}" destId="{2D5CB09D-3425-404D-8BEB-BC9F514CAE4E}" srcOrd="1" destOrd="0" parTransId="{203D16FF-57A0-4890-B065-ED12BEF375A8}" sibTransId="{29D6FED2-9F44-48EE-9323-E8D1AA59A391}"/>
    <dgm:cxn modelId="{06A0A8A0-1BE9-497D-9284-9211E4D8B054}" type="presOf" srcId="{2D5CB09D-3425-404D-8BEB-BC9F514CAE4E}" destId="{DA42A5E4-799B-4C4D-9C46-547F1AA91C23}" srcOrd="1" destOrd="0" presId="urn:microsoft.com/office/officeart/2005/8/layout/list1"/>
    <dgm:cxn modelId="{EC024647-462C-41D8-80D3-9AAD97F1E462}" type="presOf" srcId="{F8372AAD-1C2E-4D3E-A074-EF3124EB1F61}" destId="{8307BB19-6157-4B75-8EFB-7BA81B656E9B}" srcOrd="0" destOrd="0" presId="urn:microsoft.com/office/officeart/2005/8/layout/list1"/>
    <dgm:cxn modelId="{291547A4-845B-43BA-ACE5-BB9C97CB9136}" type="presOf" srcId="{C0E04545-ABD6-4396-93F4-9068F003F34B}" destId="{301EC72D-25FA-44DF-B4B1-CE9421157A6B}" srcOrd="0" destOrd="0" presId="urn:microsoft.com/office/officeart/2005/8/layout/list1"/>
    <dgm:cxn modelId="{686A40BF-A77E-4DBB-A0E7-40FF61CC3A7E}" type="presOf" srcId="{729BC027-BF3A-4A0E-A0AD-00AAC39FE13C}" destId="{3B6D63C6-F55E-4211-9865-3B8D81222722}" srcOrd="0" destOrd="0" presId="urn:microsoft.com/office/officeart/2005/8/layout/list1"/>
    <dgm:cxn modelId="{8F842281-B226-4CEF-BAEE-3E54A491980C}" type="presParOf" srcId="{8307BB19-6157-4B75-8EFB-7BA81B656E9B}" destId="{16136CE4-0327-486B-89ED-0CCA991A6DB3}" srcOrd="0" destOrd="0" presId="urn:microsoft.com/office/officeart/2005/8/layout/list1"/>
    <dgm:cxn modelId="{E6275C1F-9AA7-4587-94B4-DBF7D90B74C9}" type="presParOf" srcId="{16136CE4-0327-486B-89ED-0CCA991A6DB3}" destId="{301EC72D-25FA-44DF-B4B1-CE9421157A6B}" srcOrd="0" destOrd="0" presId="urn:microsoft.com/office/officeart/2005/8/layout/list1"/>
    <dgm:cxn modelId="{58816145-D15B-4700-9B9E-C5CB84A4FCED}" type="presParOf" srcId="{16136CE4-0327-486B-89ED-0CCA991A6DB3}" destId="{198CA1E2-A814-403C-AE6F-C0BFDB0E8E4B}" srcOrd="1" destOrd="0" presId="urn:microsoft.com/office/officeart/2005/8/layout/list1"/>
    <dgm:cxn modelId="{9B3F6CBE-445C-4824-B401-06DE25B75ABB}" type="presParOf" srcId="{8307BB19-6157-4B75-8EFB-7BA81B656E9B}" destId="{5222BBAA-4F89-416F-B547-1C90427CC058}" srcOrd="1" destOrd="0" presId="urn:microsoft.com/office/officeart/2005/8/layout/list1"/>
    <dgm:cxn modelId="{5996356C-7427-4460-9AA6-B9DEB8E5CDF2}" type="presParOf" srcId="{8307BB19-6157-4B75-8EFB-7BA81B656E9B}" destId="{8DB5569F-B265-450C-BBD5-002E02DD3933}" srcOrd="2" destOrd="0" presId="urn:microsoft.com/office/officeart/2005/8/layout/list1"/>
    <dgm:cxn modelId="{787006C7-FB7E-44B8-B755-C93C1DA05D4F}" type="presParOf" srcId="{8307BB19-6157-4B75-8EFB-7BA81B656E9B}" destId="{3DA318D7-BCD8-4BA7-BCD5-F297CDDE6604}" srcOrd="3" destOrd="0" presId="urn:microsoft.com/office/officeart/2005/8/layout/list1"/>
    <dgm:cxn modelId="{E0C68EFE-861C-4218-B57B-E8815D9FBA14}" type="presParOf" srcId="{8307BB19-6157-4B75-8EFB-7BA81B656E9B}" destId="{191E8B5F-F18F-4BD6-AEE8-18FC5391BA8B}" srcOrd="4" destOrd="0" presId="urn:microsoft.com/office/officeart/2005/8/layout/list1"/>
    <dgm:cxn modelId="{81E0A29D-4A7A-4328-8508-7C135AD4B012}" type="presParOf" srcId="{191E8B5F-F18F-4BD6-AEE8-18FC5391BA8B}" destId="{C70FC33D-D47D-4B27-90C5-D2FA58298663}" srcOrd="0" destOrd="0" presId="urn:microsoft.com/office/officeart/2005/8/layout/list1"/>
    <dgm:cxn modelId="{1EE888BE-E9CA-4F91-A53D-13AEC9CE0EA5}" type="presParOf" srcId="{191E8B5F-F18F-4BD6-AEE8-18FC5391BA8B}" destId="{DA42A5E4-799B-4C4D-9C46-547F1AA91C23}" srcOrd="1" destOrd="0" presId="urn:microsoft.com/office/officeart/2005/8/layout/list1"/>
    <dgm:cxn modelId="{B55AF33E-57ED-4F21-ADDA-476CE401F85F}" type="presParOf" srcId="{8307BB19-6157-4B75-8EFB-7BA81B656E9B}" destId="{74E9F63C-5CBE-45D4-823F-5C91374866C3}" srcOrd="5" destOrd="0" presId="urn:microsoft.com/office/officeart/2005/8/layout/list1"/>
    <dgm:cxn modelId="{9C012C1F-6887-4274-B21A-62D63EAC1163}" type="presParOf" srcId="{8307BB19-6157-4B75-8EFB-7BA81B656E9B}" destId="{8521CB05-CC9E-4C5F-829C-06A49ED24C7A}" srcOrd="6" destOrd="0" presId="urn:microsoft.com/office/officeart/2005/8/layout/list1"/>
    <dgm:cxn modelId="{5C1DE7F8-F761-49BF-AA0D-3491551934F8}" type="presParOf" srcId="{8307BB19-6157-4B75-8EFB-7BA81B656E9B}" destId="{3059FA12-5030-4BCE-8FFA-3E30EDB763CD}" srcOrd="7" destOrd="0" presId="urn:microsoft.com/office/officeart/2005/8/layout/list1"/>
    <dgm:cxn modelId="{0D94EB6D-9FF2-4841-ADAF-D0B3E6245424}" type="presParOf" srcId="{8307BB19-6157-4B75-8EFB-7BA81B656E9B}" destId="{1469D1C0-B18F-4AB3-971D-0BB2D77B215E}" srcOrd="8" destOrd="0" presId="urn:microsoft.com/office/officeart/2005/8/layout/list1"/>
    <dgm:cxn modelId="{70406925-9962-4588-AA0D-080BD40E7C8C}" type="presParOf" srcId="{1469D1C0-B18F-4AB3-971D-0BB2D77B215E}" destId="{3B6D63C6-F55E-4211-9865-3B8D81222722}" srcOrd="0" destOrd="0" presId="urn:microsoft.com/office/officeart/2005/8/layout/list1"/>
    <dgm:cxn modelId="{F9DE1975-C45D-4A13-B688-6D4BB6FA8AEA}" type="presParOf" srcId="{1469D1C0-B18F-4AB3-971D-0BB2D77B215E}" destId="{0D252C48-8516-4746-B4D5-8E0DEC486845}" srcOrd="1" destOrd="0" presId="urn:microsoft.com/office/officeart/2005/8/layout/list1"/>
    <dgm:cxn modelId="{E91AFE7D-93C8-471A-A551-049C80764B96}" type="presParOf" srcId="{8307BB19-6157-4B75-8EFB-7BA81B656E9B}" destId="{D45D249F-C57D-4F2B-AF90-9F957971CF06}" srcOrd="9" destOrd="0" presId="urn:microsoft.com/office/officeart/2005/8/layout/list1"/>
    <dgm:cxn modelId="{60A7E6A4-4822-432B-8F9C-C63387D3905A}" type="presParOf" srcId="{8307BB19-6157-4B75-8EFB-7BA81B656E9B}" destId="{BC8C8F89-8C45-4CCE-9E97-8F6DC7F373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EBB69B-B49C-48DC-93C3-3D18FE8ECF28}" type="doc">
      <dgm:prSet loTypeId="urn:microsoft.com/office/officeart/2005/8/layout/default#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2783FE0-ECB7-4989-9DC7-A2B187A1C49C}">
      <dgm:prSet/>
      <dgm:spPr/>
      <dgm:t>
        <a:bodyPr/>
        <a:lstStyle/>
        <a:p>
          <a:pPr rtl="0"/>
          <a:r>
            <a:rPr lang="en-US" dirty="0" smtClean="0"/>
            <a:t>Company managers</a:t>
          </a:r>
          <a:endParaRPr lang="en-US" dirty="0"/>
        </a:p>
      </dgm:t>
    </dgm:pt>
    <dgm:pt modelId="{A551566B-D96F-4B53-A4FC-2A3726146576}" type="parTrans" cxnId="{92052FEA-9866-4106-9BFE-7B143E322273}">
      <dgm:prSet/>
      <dgm:spPr/>
      <dgm:t>
        <a:bodyPr/>
        <a:lstStyle/>
        <a:p>
          <a:endParaRPr lang="en-US"/>
        </a:p>
      </dgm:t>
    </dgm:pt>
    <dgm:pt modelId="{AC7A8D3D-E78C-4BAD-A110-1691CA46BC99}" type="sibTrans" cxnId="{92052FEA-9866-4106-9BFE-7B143E322273}">
      <dgm:prSet/>
      <dgm:spPr/>
      <dgm:t>
        <a:bodyPr/>
        <a:lstStyle/>
        <a:p>
          <a:endParaRPr lang="en-US"/>
        </a:p>
      </dgm:t>
    </dgm:pt>
    <dgm:pt modelId="{69565186-57FC-476D-8D67-CE5E6ED1E0B6}">
      <dgm:prSet/>
      <dgm:spPr/>
      <dgm:t>
        <a:bodyPr/>
        <a:lstStyle/>
        <a:p>
          <a:pPr rtl="0"/>
          <a:r>
            <a:rPr lang="en-US" smtClean="0"/>
            <a:t>Policy makers</a:t>
          </a:r>
          <a:endParaRPr lang="en-US"/>
        </a:p>
      </dgm:t>
    </dgm:pt>
    <dgm:pt modelId="{4B1BA1EC-62B4-49C2-B30D-2683A643B572}" type="parTrans" cxnId="{54CBEF02-DA43-47FC-99E0-3A03CB54955D}">
      <dgm:prSet/>
      <dgm:spPr/>
      <dgm:t>
        <a:bodyPr/>
        <a:lstStyle/>
        <a:p>
          <a:endParaRPr lang="en-US"/>
        </a:p>
      </dgm:t>
    </dgm:pt>
    <dgm:pt modelId="{C1CDD273-A241-4320-ACF3-33454D165F36}" type="sibTrans" cxnId="{54CBEF02-DA43-47FC-99E0-3A03CB54955D}">
      <dgm:prSet/>
      <dgm:spPr/>
      <dgm:t>
        <a:bodyPr/>
        <a:lstStyle/>
        <a:p>
          <a:endParaRPr lang="en-US"/>
        </a:p>
      </dgm:t>
    </dgm:pt>
    <dgm:pt modelId="{2A89B972-2B48-4F96-9D04-C4D3E43EA5DD}">
      <dgm:prSet/>
      <dgm:spPr/>
      <dgm:t>
        <a:bodyPr/>
        <a:lstStyle/>
        <a:p>
          <a:pPr rtl="0"/>
          <a:r>
            <a:rPr lang="en-US" smtClean="0"/>
            <a:t>Department managers</a:t>
          </a:r>
          <a:endParaRPr lang="en-US"/>
        </a:p>
      </dgm:t>
    </dgm:pt>
    <dgm:pt modelId="{F91C2D3C-BD0A-49FD-88B4-8967FC06E48D}" type="parTrans" cxnId="{861CA661-BE18-494C-A47D-40ECB483C5EB}">
      <dgm:prSet/>
      <dgm:spPr/>
      <dgm:t>
        <a:bodyPr/>
        <a:lstStyle/>
        <a:p>
          <a:endParaRPr lang="en-US"/>
        </a:p>
      </dgm:t>
    </dgm:pt>
    <dgm:pt modelId="{D52918C4-B0B6-4987-A2B1-FBA589484F26}" type="sibTrans" cxnId="{861CA661-BE18-494C-A47D-40ECB483C5EB}">
      <dgm:prSet/>
      <dgm:spPr/>
      <dgm:t>
        <a:bodyPr/>
        <a:lstStyle/>
        <a:p>
          <a:endParaRPr lang="en-US"/>
        </a:p>
      </dgm:t>
    </dgm:pt>
    <dgm:pt modelId="{C43553FD-C6DE-48D5-A7E4-489E110989A9}">
      <dgm:prSet/>
      <dgm:spPr/>
      <dgm:t>
        <a:bodyPr/>
        <a:lstStyle/>
        <a:p>
          <a:pPr rtl="0"/>
          <a:r>
            <a:rPr lang="en-US" smtClean="0"/>
            <a:t>Written documentation</a:t>
          </a:r>
          <a:endParaRPr lang="en-US"/>
        </a:p>
      </dgm:t>
    </dgm:pt>
    <dgm:pt modelId="{C1F6CC48-215F-40CB-BD7F-2277E275D292}" type="parTrans" cxnId="{BAD1D6F5-655B-4944-BB63-2A447AD62587}">
      <dgm:prSet/>
      <dgm:spPr/>
      <dgm:t>
        <a:bodyPr/>
        <a:lstStyle/>
        <a:p>
          <a:endParaRPr lang="en-US"/>
        </a:p>
      </dgm:t>
    </dgm:pt>
    <dgm:pt modelId="{8295DDE9-1232-488D-BDB0-90FF5BE8A9D7}" type="sibTrans" cxnId="{BAD1D6F5-655B-4944-BB63-2A447AD62587}">
      <dgm:prSet/>
      <dgm:spPr/>
      <dgm:t>
        <a:bodyPr/>
        <a:lstStyle/>
        <a:p>
          <a:endParaRPr lang="en-US"/>
        </a:p>
      </dgm:t>
    </dgm:pt>
    <dgm:pt modelId="{CECC9968-8E08-41F3-A83C-E8F6399A7A92}">
      <dgm:prSet/>
      <dgm:spPr/>
      <dgm:t>
        <a:bodyPr/>
        <a:lstStyle/>
        <a:p>
          <a:pPr rtl="0"/>
          <a:r>
            <a:rPr lang="en-US" smtClean="0"/>
            <a:t>Direct interviews with end users</a:t>
          </a:r>
          <a:endParaRPr lang="en-US"/>
        </a:p>
      </dgm:t>
    </dgm:pt>
    <dgm:pt modelId="{9850439D-AB0B-4733-99DE-7F216D14017E}" type="parTrans" cxnId="{F812E66E-3AAF-4E8B-877E-277C5AE1F1D7}">
      <dgm:prSet/>
      <dgm:spPr/>
      <dgm:t>
        <a:bodyPr/>
        <a:lstStyle/>
        <a:p>
          <a:endParaRPr lang="en-US"/>
        </a:p>
      </dgm:t>
    </dgm:pt>
    <dgm:pt modelId="{2BFC0A94-F161-4EBC-B520-E72AB9249859}" type="sibTrans" cxnId="{F812E66E-3AAF-4E8B-877E-277C5AE1F1D7}">
      <dgm:prSet/>
      <dgm:spPr/>
      <dgm:t>
        <a:bodyPr/>
        <a:lstStyle/>
        <a:p>
          <a:endParaRPr lang="en-US"/>
        </a:p>
      </dgm:t>
    </dgm:pt>
    <dgm:pt modelId="{A097145F-534A-4610-AD2C-3630677F2E49}" type="pres">
      <dgm:prSet presAssocID="{F8EBB69B-B49C-48DC-93C3-3D18FE8ECF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C68309-6962-4FF5-8B80-3C9A91A7FBD2}" type="pres">
      <dgm:prSet presAssocID="{E2783FE0-ECB7-4989-9DC7-A2B187A1C49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DCEBA-5AD5-4521-9DFE-B098FAFCDF54}" type="pres">
      <dgm:prSet presAssocID="{AC7A8D3D-E78C-4BAD-A110-1691CA46BC99}" presName="sibTrans" presStyleCnt="0"/>
      <dgm:spPr/>
      <dgm:t>
        <a:bodyPr/>
        <a:lstStyle/>
        <a:p>
          <a:endParaRPr lang="en-US"/>
        </a:p>
      </dgm:t>
    </dgm:pt>
    <dgm:pt modelId="{6408D1CF-4E44-4544-936F-0C0E152F51BC}" type="pres">
      <dgm:prSet presAssocID="{69565186-57FC-476D-8D67-CE5E6ED1E0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D8BDE-C2F6-477B-AE19-969CA615EEBD}" type="pres">
      <dgm:prSet presAssocID="{C1CDD273-A241-4320-ACF3-33454D165F36}" presName="sibTrans" presStyleCnt="0"/>
      <dgm:spPr/>
      <dgm:t>
        <a:bodyPr/>
        <a:lstStyle/>
        <a:p>
          <a:endParaRPr lang="en-US"/>
        </a:p>
      </dgm:t>
    </dgm:pt>
    <dgm:pt modelId="{1B6FEC7C-5BBA-46A0-9867-DD7D43324B4B}" type="pres">
      <dgm:prSet presAssocID="{2A89B972-2B48-4F96-9D04-C4D3E43EA5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3DC2A-7D5B-49CA-A0A3-16104DF93AAF}" type="pres">
      <dgm:prSet presAssocID="{D52918C4-B0B6-4987-A2B1-FBA589484F26}" presName="sibTrans" presStyleCnt="0"/>
      <dgm:spPr/>
      <dgm:t>
        <a:bodyPr/>
        <a:lstStyle/>
        <a:p>
          <a:endParaRPr lang="en-US"/>
        </a:p>
      </dgm:t>
    </dgm:pt>
    <dgm:pt modelId="{8B3BE074-0F4B-4F41-BC7E-8EA58006E3E6}" type="pres">
      <dgm:prSet presAssocID="{C43553FD-C6DE-48D5-A7E4-489E110989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50773-112F-4218-9A14-3D7179405EEA}" type="pres">
      <dgm:prSet presAssocID="{8295DDE9-1232-488D-BDB0-90FF5BE8A9D7}" presName="sibTrans" presStyleCnt="0"/>
      <dgm:spPr/>
      <dgm:t>
        <a:bodyPr/>
        <a:lstStyle/>
        <a:p>
          <a:endParaRPr lang="en-US"/>
        </a:p>
      </dgm:t>
    </dgm:pt>
    <dgm:pt modelId="{73B10709-A085-49D6-998C-F8DC6A2B5545}" type="pres">
      <dgm:prSet presAssocID="{CECC9968-8E08-41F3-A83C-E8F6399A7A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D10882-BD3E-41D9-A7DF-DFC6D6E7F25C}" type="presOf" srcId="{69565186-57FC-476D-8D67-CE5E6ED1E0B6}" destId="{6408D1CF-4E44-4544-936F-0C0E152F51BC}" srcOrd="0" destOrd="0" presId="urn:microsoft.com/office/officeart/2005/8/layout/default#1"/>
    <dgm:cxn modelId="{54CBEF02-DA43-47FC-99E0-3A03CB54955D}" srcId="{F8EBB69B-B49C-48DC-93C3-3D18FE8ECF28}" destId="{69565186-57FC-476D-8D67-CE5E6ED1E0B6}" srcOrd="1" destOrd="0" parTransId="{4B1BA1EC-62B4-49C2-B30D-2683A643B572}" sibTransId="{C1CDD273-A241-4320-ACF3-33454D165F36}"/>
    <dgm:cxn modelId="{861CA661-BE18-494C-A47D-40ECB483C5EB}" srcId="{F8EBB69B-B49C-48DC-93C3-3D18FE8ECF28}" destId="{2A89B972-2B48-4F96-9D04-C4D3E43EA5DD}" srcOrd="2" destOrd="0" parTransId="{F91C2D3C-BD0A-49FD-88B4-8967FC06E48D}" sibTransId="{D52918C4-B0B6-4987-A2B1-FBA589484F26}"/>
    <dgm:cxn modelId="{61B4635E-EDBC-4A16-9976-F7B833D86281}" type="presOf" srcId="{F8EBB69B-B49C-48DC-93C3-3D18FE8ECF28}" destId="{A097145F-534A-4610-AD2C-3630677F2E49}" srcOrd="0" destOrd="0" presId="urn:microsoft.com/office/officeart/2005/8/layout/default#1"/>
    <dgm:cxn modelId="{D00A1E96-0E12-48DB-97CD-6CFBDC2104A9}" type="presOf" srcId="{2A89B972-2B48-4F96-9D04-C4D3E43EA5DD}" destId="{1B6FEC7C-5BBA-46A0-9867-DD7D43324B4B}" srcOrd="0" destOrd="0" presId="urn:microsoft.com/office/officeart/2005/8/layout/default#1"/>
    <dgm:cxn modelId="{D4521D40-E8BD-4221-88AF-CB1339FA21A4}" type="presOf" srcId="{E2783FE0-ECB7-4989-9DC7-A2B187A1C49C}" destId="{AAC68309-6962-4FF5-8B80-3C9A91A7FBD2}" srcOrd="0" destOrd="0" presId="urn:microsoft.com/office/officeart/2005/8/layout/default#1"/>
    <dgm:cxn modelId="{F812E66E-3AAF-4E8B-877E-277C5AE1F1D7}" srcId="{F8EBB69B-B49C-48DC-93C3-3D18FE8ECF28}" destId="{CECC9968-8E08-41F3-A83C-E8F6399A7A92}" srcOrd="4" destOrd="0" parTransId="{9850439D-AB0B-4733-99DE-7F216D14017E}" sibTransId="{2BFC0A94-F161-4EBC-B520-E72AB9249859}"/>
    <dgm:cxn modelId="{7C346742-09C5-4735-8E88-0BB6C90FDAA5}" type="presOf" srcId="{CECC9968-8E08-41F3-A83C-E8F6399A7A92}" destId="{73B10709-A085-49D6-998C-F8DC6A2B5545}" srcOrd="0" destOrd="0" presId="urn:microsoft.com/office/officeart/2005/8/layout/default#1"/>
    <dgm:cxn modelId="{92052FEA-9866-4106-9BFE-7B143E322273}" srcId="{F8EBB69B-B49C-48DC-93C3-3D18FE8ECF28}" destId="{E2783FE0-ECB7-4989-9DC7-A2B187A1C49C}" srcOrd="0" destOrd="0" parTransId="{A551566B-D96F-4B53-A4FC-2A3726146576}" sibTransId="{AC7A8D3D-E78C-4BAD-A110-1691CA46BC99}"/>
    <dgm:cxn modelId="{BAD1D6F5-655B-4944-BB63-2A447AD62587}" srcId="{F8EBB69B-B49C-48DC-93C3-3D18FE8ECF28}" destId="{C43553FD-C6DE-48D5-A7E4-489E110989A9}" srcOrd="3" destOrd="0" parTransId="{C1F6CC48-215F-40CB-BD7F-2277E275D292}" sibTransId="{8295DDE9-1232-488D-BDB0-90FF5BE8A9D7}"/>
    <dgm:cxn modelId="{CCFC13DF-AA35-4798-8177-33C71FF1DBFB}" type="presOf" srcId="{C43553FD-C6DE-48D5-A7E4-489E110989A9}" destId="{8B3BE074-0F4B-4F41-BC7E-8EA58006E3E6}" srcOrd="0" destOrd="0" presId="urn:microsoft.com/office/officeart/2005/8/layout/default#1"/>
    <dgm:cxn modelId="{AABB6A61-3843-40D3-B122-76B57396FDD9}" type="presParOf" srcId="{A097145F-534A-4610-AD2C-3630677F2E49}" destId="{AAC68309-6962-4FF5-8B80-3C9A91A7FBD2}" srcOrd="0" destOrd="0" presId="urn:microsoft.com/office/officeart/2005/8/layout/default#1"/>
    <dgm:cxn modelId="{C68CE861-C5C0-4ACE-AA9D-7E837EC30DA7}" type="presParOf" srcId="{A097145F-534A-4610-AD2C-3630677F2E49}" destId="{F8EDCEBA-5AD5-4521-9DFE-B098FAFCDF54}" srcOrd="1" destOrd="0" presId="urn:microsoft.com/office/officeart/2005/8/layout/default#1"/>
    <dgm:cxn modelId="{422453E7-1C29-4F8B-B6EF-A1EBFFC1AC91}" type="presParOf" srcId="{A097145F-534A-4610-AD2C-3630677F2E49}" destId="{6408D1CF-4E44-4544-936F-0C0E152F51BC}" srcOrd="2" destOrd="0" presId="urn:microsoft.com/office/officeart/2005/8/layout/default#1"/>
    <dgm:cxn modelId="{9120E0EC-7468-4C84-A543-A942E13A9A5A}" type="presParOf" srcId="{A097145F-534A-4610-AD2C-3630677F2E49}" destId="{803D8BDE-C2F6-477B-AE19-969CA615EEBD}" srcOrd="3" destOrd="0" presId="urn:microsoft.com/office/officeart/2005/8/layout/default#1"/>
    <dgm:cxn modelId="{5C185980-858D-428E-8C99-E4C75F52A365}" type="presParOf" srcId="{A097145F-534A-4610-AD2C-3630677F2E49}" destId="{1B6FEC7C-5BBA-46A0-9867-DD7D43324B4B}" srcOrd="4" destOrd="0" presId="urn:microsoft.com/office/officeart/2005/8/layout/default#1"/>
    <dgm:cxn modelId="{B591D9F9-45C8-4599-BA9F-9150C93FCE85}" type="presParOf" srcId="{A097145F-534A-4610-AD2C-3630677F2E49}" destId="{CF23DC2A-7D5B-49CA-A0A3-16104DF93AAF}" srcOrd="5" destOrd="0" presId="urn:microsoft.com/office/officeart/2005/8/layout/default#1"/>
    <dgm:cxn modelId="{B53368EF-3C5C-42D3-B470-9FCAE565E69C}" type="presParOf" srcId="{A097145F-534A-4610-AD2C-3630677F2E49}" destId="{8B3BE074-0F4B-4F41-BC7E-8EA58006E3E6}" srcOrd="6" destOrd="0" presId="urn:microsoft.com/office/officeart/2005/8/layout/default#1"/>
    <dgm:cxn modelId="{EAC5781F-E075-46AC-8AEA-C3F8FF91A239}" type="presParOf" srcId="{A097145F-534A-4610-AD2C-3630677F2E49}" destId="{95250773-112F-4218-9A14-3D7179405EEA}" srcOrd="7" destOrd="0" presId="urn:microsoft.com/office/officeart/2005/8/layout/default#1"/>
    <dgm:cxn modelId="{0A9B21EF-E177-42F1-BE6D-32D575A06463}" type="presParOf" srcId="{A097145F-534A-4610-AD2C-3630677F2E49}" destId="{73B10709-A085-49D6-998C-F8DC6A2B554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D4EBBF-93CD-43A2-84C8-EF5140025E2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B02C29-A8C4-4BA3-B384-9C8D41B31526}">
      <dgm:prSet custT="1"/>
      <dgm:spPr/>
      <dgm:t>
        <a:bodyPr/>
        <a:lstStyle/>
        <a:p>
          <a:pPr rtl="0"/>
          <a:r>
            <a:rPr lang="en-US" sz="3000" b="1" dirty="0" smtClean="0"/>
            <a:t>Schema</a:t>
          </a:r>
          <a:r>
            <a:rPr lang="en-US" sz="3000" dirty="0" smtClean="0"/>
            <a:t> </a:t>
          </a:r>
          <a:endParaRPr lang="en-US" sz="3000" dirty="0"/>
        </a:p>
      </dgm:t>
    </dgm:pt>
    <dgm:pt modelId="{CE52D165-4A2C-4FFD-B319-85DDBF3E9860}" type="parTrans" cxnId="{3FFB7293-58EA-42BF-BCB0-BDA4B097ED29}">
      <dgm:prSet/>
      <dgm:spPr/>
      <dgm:t>
        <a:bodyPr/>
        <a:lstStyle/>
        <a:p>
          <a:endParaRPr lang="en-US"/>
        </a:p>
      </dgm:t>
    </dgm:pt>
    <dgm:pt modelId="{E9242715-A703-4054-91D2-17DAB09A7A0D}" type="sibTrans" cxnId="{3FFB7293-58EA-42BF-BCB0-BDA4B097ED29}">
      <dgm:prSet/>
      <dgm:spPr/>
      <dgm:t>
        <a:bodyPr/>
        <a:lstStyle/>
        <a:p>
          <a:endParaRPr lang="en-US"/>
        </a:p>
      </dgm:t>
    </dgm:pt>
    <dgm:pt modelId="{E2A4F111-B251-4B6A-9341-C6DA0D1AA670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Is the conceptual organization of the entire database as viewed by the database administrator</a:t>
          </a:r>
          <a:endParaRPr lang="en-US" sz="2400" dirty="0">
            <a:solidFill>
              <a:srgbClr val="002060"/>
            </a:solidFill>
          </a:endParaRPr>
        </a:p>
      </dgm:t>
    </dgm:pt>
    <dgm:pt modelId="{C82D3674-E4BE-45F9-9006-025AD1A02877}" type="parTrans" cxnId="{485A574A-96C2-4A43-839C-154736380719}">
      <dgm:prSet/>
      <dgm:spPr/>
      <dgm:t>
        <a:bodyPr/>
        <a:lstStyle/>
        <a:p>
          <a:endParaRPr lang="en-US"/>
        </a:p>
      </dgm:t>
    </dgm:pt>
    <dgm:pt modelId="{AE862E0A-97C5-4C3C-9A9C-F01C7CCF9CBF}" type="sibTrans" cxnId="{485A574A-96C2-4A43-839C-154736380719}">
      <dgm:prSet/>
      <dgm:spPr/>
      <dgm:t>
        <a:bodyPr/>
        <a:lstStyle/>
        <a:p>
          <a:endParaRPr lang="en-US"/>
        </a:p>
      </dgm:t>
    </dgm:pt>
    <dgm:pt modelId="{119AA385-F25B-4DDF-BBDE-EA14D87BE0D2}">
      <dgm:prSet custT="1"/>
      <dgm:spPr/>
      <dgm:t>
        <a:bodyPr/>
        <a:lstStyle/>
        <a:p>
          <a:pPr rtl="0"/>
          <a:r>
            <a:rPr lang="en-US" sz="3000" b="1" dirty="0" smtClean="0"/>
            <a:t>Subschema</a:t>
          </a:r>
          <a:r>
            <a:rPr lang="en-US" sz="3000" dirty="0" smtClean="0"/>
            <a:t> </a:t>
          </a:r>
          <a:endParaRPr lang="en-US" sz="3000" dirty="0"/>
        </a:p>
      </dgm:t>
    </dgm:pt>
    <dgm:pt modelId="{06295391-ED85-449C-97CD-7757A4D61027}" type="parTrans" cxnId="{D80DB105-04A3-4B13-96A3-14AB8632CC80}">
      <dgm:prSet/>
      <dgm:spPr/>
      <dgm:t>
        <a:bodyPr/>
        <a:lstStyle/>
        <a:p>
          <a:endParaRPr lang="en-US"/>
        </a:p>
      </dgm:t>
    </dgm:pt>
    <dgm:pt modelId="{BA6CA30A-7E30-4AA6-8690-25EC800ED463}" type="sibTrans" cxnId="{D80DB105-04A3-4B13-96A3-14AB8632CC80}">
      <dgm:prSet/>
      <dgm:spPr/>
      <dgm:t>
        <a:bodyPr/>
        <a:lstStyle/>
        <a:p>
          <a:endParaRPr lang="en-US"/>
        </a:p>
      </dgm:t>
    </dgm:pt>
    <dgm:pt modelId="{6B8F4C67-6452-428C-A237-6223E582A85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Defines the portion of the database seen by the application programs that produce the desired information from the data within the database</a:t>
          </a:r>
          <a:endParaRPr lang="en-US" sz="2400" dirty="0">
            <a:solidFill>
              <a:srgbClr val="002060"/>
            </a:solidFill>
          </a:endParaRPr>
        </a:p>
      </dgm:t>
    </dgm:pt>
    <dgm:pt modelId="{8B65E3A4-BCA0-4C7B-9C52-832FC7DA8EBF}" type="parTrans" cxnId="{0E8E98D7-25E7-4995-9BD1-BF98D52A0B32}">
      <dgm:prSet/>
      <dgm:spPr/>
      <dgm:t>
        <a:bodyPr/>
        <a:lstStyle/>
        <a:p>
          <a:endParaRPr lang="en-US"/>
        </a:p>
      </dgm:t>
    </dgm:pt>
    <dgm:pt modelId="{58EC7FBA-B7AF-4763-9044-858C5907E2D9}" type="sibTrans" cxnId="{0E8E98D7-25E7-4995-9BD1-BF98D52A0B32}">
      <dgm:prSet/>
      <dgm:spPr/>
      <dgm:t>
        <a:bodyPr/>
        <a:lstStyle/>
        <a:p>
          <a:endParaRPr lang="en-US"/>
        </a:p>
      </dgm:t>
    </dgm:pt>
    <dgm:pt modelId="{10FC0F73-612B-48C0-8E44-4E4D262ED868}" type="pres">
      <dgm:prSet presAssocID="{46D4EBBF-93CD-43A2-84C8-EF5140025E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5C5CEC-BFFF-495B-82BC-16384EA1DC36}" type="pres">
      <dgm:prSet presAssocID="{54B02C29-A8C4-4BA3-B384-9C8D41B31526}" presName="parentText" presStyleLbl="node1" presStyleIdx="0" presStyleCnt="2" custScaleX="98131" custScaleY="73191" custLinFactNeighborY="-8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25114-2B25-4EAB-A83B-C082E409E6AB}" type="pres">
      <dgm:prSet presAssocID="{54B02C29-A8C4-4BA3-B384-9C8D41B3152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5BE84-5223-4262-9598-25E3738126A0}" type="pres">
      <dgm:prSet presAssocID="{119AA385-F25B-4DDF-BBDE-EA14D87BE0D2}" presName="parentText" presStyleLbl="node1" presStyleIdx="1" presStyleCnt="2" custScaleX="98131" custScaleY="73191" custLinFactNeighborY="-217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683E0-1538-41E7-ADFD-DFBDCA7FF1B9}" type="pres">
      <dgm:prSet presAssocID="{119AA385-F25B-4DDF-BBDE-EA14D87BE0D2}" presName="childText" presStyleLbl="revTx" presStyleIdx="1" presStyleCnt="2" custLinFactNeighborY="-4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F8C626-6BFA-4948-86AF-E53CE894E8EB}" type="presOf" srcId="{54B02C29-A8C4-4BA3-B384-9C8D41B31526}" destId="{635C5CEC-BFFF-495B-82BC-16384EA1DC36}" srcOrd="0" destOrd="0" presId="urn:microsoft.com/office/officeart/2005/8/layout/vList2"/>
    <dgm:cxn modelId="{3FFB7293-58EA-42BF-BCB0-BDA4B097ED29}" srcId="{46D4EBBF-93CD-43A2-84C8-EF5140025E2C}" destId="{54B02C29-A8C4-4BA3-B384-9C8D41B31526}" srcOrd="0" destOrd="0" parTransId="{CE52D165-4A2C-4FFD-B319-85DDBF3E9860}" sibTransId="{E9242715-A703-4054-91D2-17DAB09A7A0D}"/>
    <dgm:cxn modelId="{0E8E98D7-25E7-4995-9BD1-BF98D52A0B32}" srcId="{119AA385-F25B-4DDF-BBDE-EA14D87BE0D2}" destId="{6B8F4C67-6452-428C-A237-6223E582A85F}" srcOrd="0" destOrd="0" parTransId="{8B65E3A4-BCA0-4C7B-9C52-832FC7DA8EBF}" sibTransId="{58EC7FBA-B7AF-4763-9044-858C5907E2D9}"/>
    <dgm:cxn modelId="{1087BB22-85FD-4379-B199-6C0E328E4037}" type="presOf" srcId="{6B8F4C67-6452-428C-A237-6223E582A85F}" destId="{178683E0-1538-41E7-ADFD-DFBDCA7FF1B9}" srcOrd="0" destOrd="0" presId="urn:microsoft.com/office/officeart/2005/8/layout/vList2"/>
    <dgm:cxn modelId="{485A574A-96C2-4A43-839C-154736380719}" srcId="{54B02C29-A8C4-4BA3-B384-9C8D41B31526}" destId="{E2A4F111-B251-4B6A-9341-C6DA0D1AA670}" srcOrd="0" destOrd="0" parTransId="{C82D3674-E4BE-45F9-9006-025AD1A02877}" sibTransId="{AE862E0A-97C5-4C3C-9A9C-F01C7CCF9CBF}"/>
    <dgm:cxn modelId="{D80DB105-04A3-4B13-96A3-14AB8632CC80}" srcId="{46D4EBBF-93CD-43A2-84C8-EF5140025E2C}" destId="{119AA385-F25B-4DDF-BBDE-EA14D87BE0D2}" srcOrd="1" destOrd="0" parTransId="{06295391-ED85-449C-97CD-7757A4D61027}" sibTransId="{BA6CA30A-7E30-4AA6-8690-25EC800ED463}"/>
    <dgm:cxn modelId="{798C188E-FA6D-4A38-90B8-450595131048}" type="presOf" srcId="{E2A4F111-B251-4B6A-9341-C6DA0D1AA670}" destId="{5E325114-2B25-4EAB-A83B-C082E409E6AB}" srcOrd="0" destOrd="0" presId="urn:microsoft.com/office/officeart/2005/8/layout/vList2"/>
    <dgm:cxn modelId="{6750A189-420A-41D9-B504-52190B5781F8}" type="presOf" srcId="{46D4EBBF-93CD-43A2-84C8-EF5140025E2C}" destId="{10FC0F73-612B-48C0-8E44-4E4D262ED868}" srcOrd="0" destOrd="0" presId="urn:microsoft.com/office/officeart/2005/8/layout/vList2"/>
    <dgm:cxn modelId="{5874E4BF-A8A5-4CA1-83F3-183D27B5136A}" type="presOf" srcId="{119AA385-F25B-4DDF-BBDE-EA14D87BE0D2}" destId="{45A5BE84-5223-4262-9598-25E3738126A0}" srcOrd="0" destOrd="0" presId="urn:microsoft.com/office/officeart/2005/8/layout/vList2"/>
    <dgm:cxn modelId="{D3226E98-B1A0-4F42-AF58-101120E6A618}" type="presParOf" srcId="{10FC0F73-612B-48C0-8E44-4E4D262ED868}" destId="{635C5CEC-BFFF-495B-82BC-16384EA1DC36}" srcOrd="0" destOrd="0" presId="urn:microsoft.com/office/officeart/2005/8/layout/vList2"/>
    <dgm:cxn modelId="{94561AE7-64B9-4FD6-A277-FE703023FF30}" type="presParOf" srcId="{10FC0F73-612B-48C0-8E44-4E4D262ED868}" destId="{5E325114-2B25-4EAB-A83B-C082E409E6AB}" srcOrd="1" destOrd="0" presId="urn:microsoft.com/office/officeart/2005/8/layout/vList2"/>
    <dgm:cxn modelId="{BEB4AF89-B918-41CE-ACD2-08A7EB8F03A7}" type="presParOf" srcId="{10FC0F73-612B-48C0-8E44-4E4D262ED868}" destId="{45A5BE84-5223-4262-9598-25E3738126A0}" srcOrd="2" destOrd="0" presId="urn:microsoft.com/office/officeart/2005/8/layout/vList2"/>
    <dgm:cxn modelId="{0E44CC7E-EFE3-4B5D-A66C-44DE9C9BC986}" type="presParOf" srcId="{10FC0F73-612B-48C0-8E44-4E4D262ED868}" destId="{178683E0-1538-41E7-ADFD-DFBDCA7FF1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E79BDA-4E53-4E0F-AC8F-880FC79E9EA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79EDEE-D838-4F8B-9471-791D31A6B136}">
      <dgm:prSet/>
      <dgm:spPr/>
      <dgm:t>
        <a:bodyPr/>
        <a:lstStyle/>
        <a:p>
          <a:pPr rtl="0"/>
          <a:r>
            <a:rPr lang="en-US" b="1" dirty="0" smtClean="0"/>
            <a:t>Data manipulation language (DML)</a:t>
          </a:r>
          <a:endParaRPr lang="en-CA" b="1" dirty="0"/>
        </a:p>
      </dgm:t>
    </dgm:pt>
    <dgm:pt modelId="{69020BEE-DF8A-43CE-BE60-04CD959EF788}" type="parTrans" cxnId="{364E70E4-F3E9-454B-B8E9-ADB49AB5B6E1}">
      <dgm:prSet/>
      <dgm:spPr/>
      <dgm:t>
        <a:bodyPr/>
        <a:lstStyle/>
        <a:p>
          <a:endParaRPr lang="en-US"/>
        </a:p>
      </dgm:t>
    </dgm:pt>
    <dgm:pt modelId="{0264EE29-3926-4507-A414-7FECDFF9FA89}" type="sibTrans" cxnId="{364E70E4-F3E9-454B-B8E9-ADB49AB5B6E1}">
      <dgm:prSet/>
      <dgm:spPr/>
      <dgm:t>
        <a:bodyPr/>
        <a:lstStyle/>
        <a:p>
          <a:endParaRPr lang="en-US"/>
        </a:p>
      </dgm:t>
    </dgm:pt>
    <dgm:pt modelId="{7A8906D4-6CD7-415D-BE8D-C31CBB389CDD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Defines the environment in which data can be managed and is used to work with the data in the database</a:t>
          </a:r>
          <a:endParaRPr lang="en-CA" dirty="0">
            <a:solidFill>
              <a:srgbClr val="002060"/>
            </a:solidFill>
          </a:endParaRPr>
        </a:p>
      </dgm:t>
    </dgm:pt>
    <dgm:pt modelId="{CFBBB80A-6B84-4EC4-861D-134026DD0DE3}" type="parTrans" cxnId="{7B8244A2-78F0-41C4-B0A1-E9F11BBCE732}">
      <dgm:prSet/>
      <dgm:spPr/>
      <dgm:t>
        <a:bodyPr/>
        <a:lstStyle/>
        <a:p>
          <a:endParaRPr lang="en-US"/>
        </a:p>
      </dgm:t>
    </dgm:pt>
    <dgm:pt modelId="{D85DF8F1-A886-488E-8835-BD4EA900344F}" type="sibTrans" cxnId="{7B8244A2-78F0-41C4-B0A1-E9F11BBCE732}">
      <dgm:prSet/>
      <dgm:spPr/>
      <dgm:t>
        <a:bodyPr/>
        <a:lstStyle/>
        <a:p>
          <a:endParaRPr lang="en-US"/>
        </a:p>
      </dgm:t>
    </dgm:pt>
    <dgm:pt modelId="{88FE5F31-2EBF-4839-B3FB-9325A7CD8410}">
      <dgm:prSet/>
      <dgm:spPr/>
      <dgm:t>
        <a:bodyPr/>
        <a:lstStyle/>
        <a:p>
          <a:pPr rtl="0"/>
          <a:r>
            <a:rPr lang="en-US" b="1" dirty="0" smtClean="0"/>
            <a:t>Schema data definition language (DDL)</a:t>
          </a:r>
          <a:endParaRPr lang="en-CA" b="1" dirty="0"/>
        </a:p>
      </dgm:t>
    </dgm:pt>
    <dgm:pt modelId="{79700BB4-D931-4732-9B39-CC86FB73C2F2}" type="parTrans" cxnId="{6C435239-6ABE-49CE-9397-5F904E26D0B0}">
      <dgm:prSet/>
      <dgm:spPr/>
      <dgm:t>
        <a:bodyPr/>
        <a:lstStyle/>
        <a:p>
          <a:endParaRPr lang="en-US"/>
        </a:p>
      </dgm:t>
    </dgm:pt>
    <dgm:pt modelId="{0D474905-3433-465F-AF80-4040CEBCB2A0}" type="sibTrans" cxnId="{6C435239-6ABE-49CE-9397-5F904E26D0B0}">
      <dgm:prSet/>
      <dgm:spPr/>
      <dgm:t>
        <a:bodyPr/>
        <a:lstStyle/>
        <a:p>
          <a:endParaRPr lang="en-US"/>
        </a:p>
      </dgm:t>
    </dgm:pt>
    <dgm:pt modelId="{54E2A743-DBB1-480F-9C65-E277827C1BE5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Enables the database administrator to define the schema components </a:t>
          </a:r>
          <a:endParaRPr lang="en-CA" dirty="0">
            <a:solidFill>
              <a:srgbClr val="002060"/>
            </a:solidFill>
          </a:endParaRPr>
        </a:p>
      </dgm:t>
    </dgm:pt>
    <dgm:pt modelId="{1331EBED-3056-456D-8598-51466B30FBD7}" type="parTrans" cxnId="{EFC1897D-B9B3-4BCB-AAD5-1B76DE82398E}">
      <dgm:prSet/>
      <dgm:spPr/>
      <dgm:t>
        <a:bodyPr/>
        <a:lstStyle/>
        <a:p>
          <a:endParaRPr lang="en-US"/>
        </a:p>
      </dgm:t>
    </dgm:pt>
    <dgm:pt modelId="{EFA28716-71F3-47CA-A3C8-B52D022D37B4}" type="sibTrans" cxnId="{EFC1897D-B9B3-4BCB-AAD5-1B76DE82398E}">
      <dgm:prSet/>
      <dgm:spPr/>
      <dgm:t>
        <a:bodyPr/>
        <a:lstStyle/>
        <a:p>
          <a:endParaRPr lang="en-US"/>
        </a:p>
      </dgm:t>
    </dgm:pt>
    <dgm:pt modelId="{C45D8DA6-7965-4A84-A009-6CFA38ED30D8}" type="pres">
      <dgm:prSet presAssocID="{10E79BDA-4E53-4E0F-AC8F-880FC79E9E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94E302-DD40-4A0A-AA0C-E91C73F63F81}" type="pres">
      <dgm:prSet presAssocID="{6079EDEE-D838-4F8B-9471-791D31A6B136}" presName="parentText" presStyleLbl="node1" presStyleIdx="0" presStyleCnt="2" custScaleX="98039" custScaleY="84714" custLinFactNeighborY="-82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50F2C-AB35-47CE-AD83-AE24ABC6C969}" type="pres">
      <dgm:prSet presAssocID="{6079EDEE-D838-4F8B-9471-791D31A6B13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19E9C-D752-4E59-9085-2E71A3AE35B2}" type="pres">
      <dgm:prSet presAssocID="{88FE5F31-2EBF-4839-B3FB-9325A7CD8410}" presName="parentText" presStyleLbl="node1" presStyleIdx="1" presStyleCnt="2" custScaleX="98039" custScaleY="84714" custLinFactNeighborY="-304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D3CF1-1251-4B2C-A1F5-8CACF16BED26}" type="pres">
      <dgm:prSet presAssocID="{88FE5F31-2EBF-4839-B3FB-9325A7CD8410}" presName="childText" presStyleLbl="revTx" presStyleIdx="1" presStyleCnt="2" custLinFactNeighborY="-6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4E70E4-F3E9-454B-B8E9-ADB49AB5B6E1}" srcId="{10E79BDA-4E53-4E0F-AC8F-880FC79E9EAD}" destId="{6079EDEE-D838-4F8B-9471-791D31A6B136}" srcOrd="0" destOrd="0" parTransId="{69020BEE-DF8A-43CE-BE60-04CD959EF788}" sibTransId="{0264EE29-3926-4507-A414-7FECDFF9FA89}"/>
    <dgm:cxn modelId="{DFA17C19-049D-46B3-8796-712E154B9118}" type="presOf" srcId="{88FE5F31-2EBF-4839-B3FB-9325A7CD8410}" destId="{4B119E9C-D752-4E59-9085-2E71A3AE35B2}" srcOrd="0" destOrd="0" presId="urn:microsoft.com/office/officeart/2005/8/layout/vList2"/>
    <dgm:cxn modelId="{6C435239-6ABE-49CE-9397-5F904E26D0B0}" srcId="{10E79BDA-4E53-4E0F-AC8F-880FC79E9EAD}" destId="{88FE5F31-2EBF-4839-B3FB-9325A7CD8410}" srcOrd="1" destOrd="0" parTransId="{79700BB4-D931-4732-9B39-CC86FB73C2F2}" sibTransId="{0D474905-3433-465F-AF80-4040CEBCB2A0}"/>
    <dgm:cxn modelId="{9423BB21-4056-419B-B86D-C31B0A6A4321}" type="presOf" srcId="{10E79BDA-4E53-4E0F-AC8F-880FC79E9EAD}" destId="{C45D8DA6-7965-4A84-A009-6CFA38ED30D8}" srcOrd="0" destOrd="0" presId="urn:microsoft.com/office/officeart/2005/8/layout/vList2"/>
    <dgm:cxn modelId="{C7FA229B-938E-4A24-8FE1-0FAF172E89ED}" type="presOf" srcId="{54E2A743-DBB1-480F-9C65-E277827C1BE5}" destId="{D19D3CF1-1251-4B2C-A1F5-8CACF16BED26}" srcOrd="0" destOrd="0" presId="urn:microsoft.com/office/officeart/2005/8/layout/vList2"/>
    <dgm:cxn modelId="{17F51E9B-F929-4BAA-A230-3C1A96902A12}" type="presOf" srcId="{6079EDEE-D838-4F8B-9471-791D31A6B136}" destId="{5194E302-DD40-4A0A-AA0C-E91C73F63F81}" srcOrd="0" destOrd="0" presId="urn:microsoft.com/office/officeart/2005/8/layout/vList2"/>
    <dgm:cxn modelId="{7B8244A2-78F0-41C4-B0A1-E9F11BBCE732}" srcId="{6079EDEE-D838-4F8B-9471-791D31A6B136}" destId="{7A8906D4-6CD7-415D-BE8D-C31CBB389CDD}" srcOrd="0" destOrd="0" parTransId="{CFBBB80A-6B84-4EC4-861D-134026DD0DE3}" sibTransId="{D85DF8F1-A886-488E-8835-BD4EA900344F}"/>
    <dgm:cxn modelId="{4E843FEB-B8B0-47A1-9CD3-58B68F824457}" type="presOf" srcId="{7A8906D4-6CD7-415D-BE8D-C31CBB389CDD}" destId="{0D150F2C-AB35-47CE-AD83-AE24ABC6C969}" srcOrd="0" destOrd="0" presId="urn:microsoft.com/office/officeart/2005/8/layout/vList2"/>
    <dgm:cxn modelId="{EFC1897D-B9B3-4BCB-AAD5-1B76DE82398E}" srcId="{88FE5F31-2EBF-4839-B3FB-9325A7CD8410}" destId="{54E2A743-DBB1-480F-9C65-E277827C1BE5}" srcOrd="0" destOrd="0" parTransId="{1331EBED-3056-456D-8598-51466B30FBD7}" sibTransId="{EFA28716-71F3-47CA-A3C8-B52D022D37B4}"/>
    <dgm:cxn modelId="{513B9846-1C4F-4633-85B3-18A07AA2790C}" type="presParOf" srcId="{C45D8DA6-7965-4A84-A009-6CFA38ED30D8}" destId="{5194E302-DD40-4A0A-AA0C-E91C73F63F81}" srcOrd="0" destOrd="0" presId="urn:microsoft.com/office/officeart/2005/8/layout/vList2"/>
    <dgm:cxn modelId="{5B5826DE-DB6D-4A12-8AA3-22E3A160CBCA}" type="presParOf" srcId="{C45D8DA6-7965-4A84-A009-6CFA38ED30D8}" destId="{0D150F2C-AB35-47CE-AD83-AE24ABC6C969}" srcOrd="1" destOrd="0" presId="urn:microsoft.com/office/officeart/2005/8/layout/vList2"/>
    <dgm:cxn modelId="{A570CD82-FC86-4617-9030-3ECEAFB88E6B}" type="presParOf" srcId="{C45D8DA6-7965-4A84-A009-6CFA38ED30D8}" destId="{4B119E9C-D752-4E59-9085-2E71A3AE35B2}" srcOrd="2" destOrd="0" presId="urn:microsoft.com/office/officeart/2005/8/layout/vList2"/>
    <dgm:cxn modelId="{3977CA72-05E9-44FB-8B07-C7C0010F402E}" type="presParOf" srcId="{C45D8DA6-7965-4A84-A009-6CFA38ED30D8}" destId="{D19D3CF1-1251-4B2C-A1F5-8CACF16BED2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7E02A6-E685-4B67-BE85-6B198037DA0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EF98FE-D334-4BB6-81F4-9A2DDAB27374}">
      <dgm:prSet/>
      <dgm:spPr/>
      <dgm:t>
        <a:bodyPr/>
        <a:lstStyle/>
        <a:p>
          <a:pPr rtl="0"/>
          <a:r>
            <a:rPr lang="en-US" dirty="0" smtClean="0"/>
            <a:t>Volume does not allow the usage of conventional structures</a:t>
          </a:r>
          <a:endParaRPr lang="en-CA" dirty="0"/>
        </a:p>
      </dgm:t>
    </dgm:pt>
    <dgm:pt modelId="{B8F1EC0B-5022-4E17-9960-56A53C18D719}" type="parTrans" cxnId="{591A9072-FB09-4D7A-827F-F09CE9089019}">
      <dgm:prSet/>
      <dgm:spPr/>
      <dgm:t>
        <a:bodyPr/>
        <a:lstStyle/>
        <a:p>
          <a:endParaRPr lang="en-US"/>
        </a:p>
      </dgm:t>
    </dgm:pt>
    <dgm:pt modelId="{75394DBB-25A2-4ABA-BFA9-7AFBD42E6939}" type="sibTrans" cxnId="{591A9072-FB09-4D7A-827F-F09CE9089019}">
      <dgm:prSet/>
      <dgm:spPr/>
      <dgm:t>
        <a:bodyPr/>
        <a:lstStyle/>
        <a:p>
          <a:endParaRPr lang="en-US"/>
        </a:p>
      </dgm:t>
    </dgm:pt>
    <dgm:pt modelId="{FFA0EFBD-9D90-452E-8A49-6F112991D0CB}">
      <dgm:prSet/>
      <dgm:spPr/>
      <dgm:t>
        <a:bodyPr/>
        <a:lstStyle/>
        <a:p>
          <a:pPr rtl="0"/>
          <a:r>
            <a:rPr lang="en-US" smtClean="0"/>
            <a:t>Expensive</a:t>
          </a:r>
          <a:endParaRPr lang="en-CA"/>
        </a:p>
      </dgm:t>
    </dgm:pt>
    <dgm:pt modelId="{FBE4F806-EF67-4455-B93F-DDAC1185F388}" type="parTrans" cxnId="{06485A40-BCE1-43F6-9F96-5F0576CEA7E0}">
      <dgm:prSet/>
      <dgm:spPr/>
      <dgm:t>
        <a:bodyPr/>
        <a:lstStyle/>
        <a:p>
          <a:endParaRPr lang="en-US"/>
        </a:p>
      </dgm:t>
    </dgm:pt>
    <dgm:pt modelId="{4C0B6F58-883E-455D-91E0-C2129AC105D7}" type="sibTrans" cxnId="{06485A40-BCE1-43F6-9F96-5F0576CEA7E0}">
      <dgm:prSet/>
      <dgm:spPr/>
      <dgm:t>
        <a:bodyPr/>
        <a:lstStyle/>
        <a:p>
          <a:endParaRPr lang="en-US"/>
        </a:p>
      </dgm:t>
    </dgm:pt>
    <dgm:pt modelId="{B293F4A3-1E48-45E3-AE94-EFD903BEA343}">
      <dgm:prSet/>
      <dgm:spPr/>
      <dgm:t>
        <a:bodyPr/>
        <a:lstStyle/>
        <a:p>
          <a:pPr rtl="0"/>
          <a:r>
            <a:rPr lang="en-US" smtClean="0"/>
            <a:t>OLAP tools proved inconsistent dealing with unstructured data</a:t>
          </a:r>
          <a:endParaRPr lang="en-CA"/>
        </a:p>
      </dgm:t>
    </dgm:pt>
    <dgm:pt modelId="{EFA19DCB-6A0E-48E9-A85B-7E39FDF8088B}" type="parTrans" cxnId="{8345F20C-2E3B-492C-AED1-52764CA55A2C}">
      <dgm:prSet/>
      <dgm:spPr/>
      <dgm:t>
        <a:bodyPr/>
        <a:lstStyle/>
        <a:p>
          <a:endParaRPr lang="en-US"/>
        </a:p>
      </dgm:t>
    </dgm:pt>
    <dgm:pt modelId="{D4F2678F-55C5-4C13-A49F-7356079A40E1}" type="sibTrans" cxnId="{8345F20C-2E3B-492C-AED1-52764CA55A2C}">
      <dgm:prSet/>
      <dgm:spPr/>
      <dgm:t>
        <a:bodyPr/>
        <a:lstStyle/>
        <a:p>
          <a:endParaRPr lang="en-US"/>
        </a:p>
      </dgm:t>
    </dgm:pt>
    <dgm:pt modelId="{EE6A2B77-E3E1-43A6-BD75-FB32653FF1CE}" type="pres">
      <dgm:prSet presAssocID="{EC7E02A6-E685-4B67-BE85-6B198037DA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7B93CC-8C12-49E8-B15C-1275A0661476}" type="pres">
      <dgm:prSet presAssocID="{90EF98FE-D334-4BB6-81F4-9A2DDAB27374}" presName="parentLin" presStyleCnt="0"/>
      <dgm:spPr/>
      <dgm:t>
        <a:bodyPr/>
        <a:lstStyle/>
        <a:p>
          <a:endParaRPr lang="en-US"/>
        </a:p>
      </dgm:t>
    </dgm:pt>
    <dgm:pt modelId="{C9E4355D-794A-48A9-9777-B2EC7281E688}" type="pres">
      <dgm:prSet presAssocID="{90EF98FE-D334-4BB6-81F4-9A2DDAB2737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547C652-6EEC-4532-9B6D-86E7274E4B95}" type="pres">
      <dgm:prSet presAssocID="{90EF98FE-D334-4BB6-81F4-9A2DDAB27374}" presName="parentText" presStyleLbl="node1" presStyleIdx="0" presStyleCnt="3" custScaleX="127211" custScaleY="1110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30755-7A7A-4DB3-81E7-E41A30C96693}" type="pres">
      <dgm:prSet presAssocID="{90EF98FE-D334-4BB6-81F4-9A2DDAB27374}" presName="negativeSpace" presStyleCnt="0"/>
      <dgm:spPr/>
      <dgm:t>
        <a:bodyPr/>
        <a:lstStyle/>
        <a:p>
          <a:endParaRPr lang="en-US"/>
        </a:p>
      </dgm:t>
    </dgm:pt>
    <dgm:pt modelId="{D3EA9C94-F8E5-474F-8D01-2D9396117560}" type="pres">
      <dgm:prSet presAssocID="{90EF98FE-D334-4BB6-81F4-9A2DDAB2737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1539A-702B-457C-8389-75C90721CD1F}" type="pres">
      <dgm:prSet presAssocID="{75394DBB-25A2-4ABA-BFA9-7AFBD42E6939}" presName="spaceBetweenRectangles" presStyleCnt="0"/>
      <dgm:spPr/>
      <dgm:t>
        <a:bodyPr/>
        <a:lstStyle/>
        <a:p>
          <a:endParaRPr lang="en-US"/>
        </a:p>
      </dgm:t>
    </dgm:pt>
    <dgm:pt modelId="{C3074A6F-8B19-480D-B12D-061C6E539B40}" type="pres">
      <dgm:prSet presAssocID="{FFA0EFBD-9D90-452E-8A49-6F112991D0CB}" presName="parentLin" presStyleCnt="0"/>
      <dgm:spPr/>
      <dgm:t>
        <a:bodyPr/>
        <a:lstStyle/>
        <a:p>
          <a:endParaRPr lang="en-US"/>
        </a:p>
      </dgm:t>
    </dgm:pt>
    <dgm:pt modelId="{7AAE3378-9C6A-493B-A1A6-61198EBF0C80}" type="pres">
      <dgm:prSet presAssocID="{FFA0EFBD-9D90-452E-8A49-6F112991D0C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86F7615-602E-44F2-83B6-48315CB15C8D}" type="pres">
      <dgm:prSet presAssocID="{FFA0EFBD-9D90-452E-8A49-6F112991D0CB}" presName="parentText" presStyleLbl="node1" presStyleIdx="1" presStyleCnt="3" custScaleX="127211" custScaleY="1110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64DB2-AF5F-47EB-AD0B-26235F906910}" type="pres">
      <dgm:prSet presAssocID="{FFA0EFBD-9D90-452E-8A49-6F112991D0CB}" presName="negativeSpace" presStyleCnt="0"/>
      <dgm:spPr/>
      <dgm:t>
        <a:bodyPr/>
        <a:lstStyle/>
        <a:p>
          <a:endParaRPr lang="en-US"/>
        </a:p>
      </dgm:t>
    </dgm:pt>
    <dgm:pt modelId="{7D8F7D5F-745B-4068-9C79-7E328943B036}" type="pres">
      <dgm:prSet presAssocID="{FFA0EFBD-9D90-452E-8A49-6F112991D0C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C81B2-3408-4672-9858-29D5953091CF}" type="pres">
      <dgm:prSet presAssocID="{4C0B6F58-883E-455D-91E0-C2129AC105D7}" presName="spaceBetweenRectangles" presStyleCnt="0"/>
      <dgm:spPr/>
      <dgm:t>
        <a:bodyPr/>
        <a:lstStyle/>
        <a:p>
          <a:endParaRPr lang="en-US"/>
        </a:p>
      </dgm:t>
    </dgm:pt>
    <dgm:pt modelId="{958F8826-B6C1-48BC-83F7-3B7516F45A9E}" type="pres">
      <dgm:prSet presAssocID="{B293F4A3-1E48-45E3-AE94-EFD903BEA343}" presName="parentLin" presStyleCnt="0"/>
      <dgm:spPr/>
      <dgm:t>
        <a:bodyPr/>
        <a:lstStyle/>
        <a:p>
          <a:endParaRPr lang="en-US"/>
        </a:p>
      </dgm:t>
    </dgm:pt>
    <dgm:pt modelId="{EB770C61-2D9C-4AD3-BF9F-1996CD5F1BBB}" type="pres">
      <dgm:prSet presAssocID="{B293F4A3-1E48-45E3-AE94-EFD903BEA34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F05BFC0-905D-4DD1-A3E6-5DE51B1B5B8A}" type="pres">
      <dgm:prSet presAssocID="{B293F4A3-1E48-45E3-AE94-EFD903BEA343}" presName="parentText" presStyleLbl="node1" presStyleIdx="2" presStyleCnt="3" custScaleX="127211" custScaleY="1110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19923-784B-4C3B-9496-4B125485FDE3}" type="pres">
      <dgm:prSet presAssocID="{B293F4A3-1E48-45E3-AE94-EFD903BEA343}" presName="negativeSpace" presStyleCnt="0"/>
      <dgm:spPr/>
      <dgm:t>
        <a:bodyPr/>
        <a:lstStyle/>
        <a:p>
          <a:endParaRPr lang="en-US"/>
        </a:p>
      </dgm:t>
    </dgm:pt>
    <dgm:pt modelId="{052F07B9-EF63-447C-B755-80AD63030DCB}" type="pres">
      <dgm:prSet presAssocID="{B293F4A3-1E48-45E3-AE94-EFD903BEA34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190A80-BA54-4549-B680-C4C4CE3123FA}" type="presOf" srcId="{90EF98FE-D334-4BB6-81F4-9A2DDAB27374}" destId="{2547C652-6EEC-4532-9B6D-86E7274E4B95}" srcOrd="1" destOrd="0" presId="urn:microsoft.com/office/officeart/2005/8/layout/list1"/>
    <dgm:cxn modelId="{31F68357-58FD-4864-B82F-F862F9F8DBAB}" type="presOf" srcId="{90EF98FE-D334-4BB6-81F4-9A2DDAB27374}" destId="{C9E4355D-794A-48A9-9777-B2EC7281E688}" srcOrd="0" destOrd="0" presId="urn:microsoft.com/office/officeart/2005/8/layout/list1"/>
    <dgm:cxn modelId="{563523F2-EBC5-41FD-BDF2-548DADFB8D97}" type="presOf" srcId="{FFA0EFBD-9D90-452E-8A49-6F112991D0CB}" destId="{A86F7615-602E-44F2-83B6-48315CB15C8D}" srcOrd="1" destOrd="0" presId="urn:microsoft.com/office/officeart/2005/8/layout/list1"/>
    <dgm:cxn modelId="{8C52A773-1575-48F0-8CCC-B8D3BF476733}" type="presOf" srcId="{EC7E02A6-E685-4B67-BE85-6B198037DA07}" destId="{EE6A2B77-E3E1-43A6-BD75-FB32653FF1CE}" srcOrd="0" destOrd="0" presId="urn:microsoft.com/office/officeart/2005/8/layout/list1"/>
    <dgm:cxn modelId="{C09DE91A-58E4-4107-94A0-44CC1A0C2630}" type="presOf" srcId="{B293F4A3-1E48-45E3-AE94-EFD903BEA343}" destId="{EB770C61-2D9C-4AD3-BF9F-1996CD5F1BBB}" srcOrd="0" destOrd="0" presId="urn:microsoft.com/office/officeart/2005/8/layout/list1"/>
    <dgm:cxn modelId="{ADD0AA96-DE3E-4AC0-AF26-59A575D4E484}" type="presOf" srcId="{FFA0EFBD-9D90-452E-8A49-6F112991D0CB}" destId="{7AAE3378-9C6A-493B-A1A6-61198EBF0C80}" srcOrd="0" destOrd="0" presId="urn:microsoft.com/office/officeart/2005/8/layout/list1"/>
    <dgm:cxn modelId="{8345F20C-2E3B-492C-AED1-52764CA55A2C}" srcId="{EC7E02A6-E685-4B67-BE85-6B198037DA07}" destId="{B293F4A3-1E48-45E3-AE94-EFD903BEA343}" srcOrd="2" destOrd="0" parTransId="{EFA19DCB-6A0E-48E9-A85B-7E39FDF8088B}" sibTransId="{D4F2678F-55C5-4C13-A49F-7356079A40E1}"/>
    <dgm:cxn modelId="{326320B8-73FD-49F4-81D7-7F3A5763A954}" type="presOf" srcId="{B293F4A3-1E48-45E3-AE94-EFD903BEA343}" destId="{9F05BFC0-905D-4DD1-A3E6-5DE51B1B5B8A}" srcOrd="1" destOrd="0" presId="urn:microsoft.com/office/officeart/2005/8/layout/list1"/>
    <dgm:cxn modelId="{06485A40-BCE1-43F6-9F96-5F0576CEA7E0}" srcId="{EC7E02A6-E685-4B67-BE85-6B198037DA07}" destId="{FFA0EFBD-9D90-452E-8A49-6F112991D0CB}" srcOrd="1" destOrd="0" parTransId="{FBE4F806-EF67-4455-B93F-DDAC1185F388}" sibTransId="{4C0B6F58-883E-455D-91E0-C2129AC105D7}"/>
    <dgm:cxn modelId="{591A9072-FB09-4D7A-827F-F09CE9089019}" srcId="{EC7E02A6-E685-4B67-BE85-6B198037DA07}" destId="{90EF98FE-D334-4BB6-81F4-9A2DDAB27374}" srcOrd="0" destOrd="0" parTransId="{B8F1EC0B-5022-4E17-9960-56A53C18D719}" sibTransId="{75394DBB-25A2-4ABA-BFA9-7AFBD42E6939}"/>
    <dgm:cxn modelId="{95DA0552-A12D-4558-9502-02B47947171A}" type="presParOf" srcId="{EE6A2B77-E3E1-43A6-BD75-FB32653FF1CE}" destId="{3A7B93CC-8C12-49E8-B15C-1275A0661476}" srcOrd="0" destOrd="0" presId="urn:microsoft.com/office/officeart/2005/8/layout/list1"/>
    <dgm:cxn modelId="{9C307794-77F0-44F1-B570-0117126D3E2A}" type="presParOf" srcId="{3A7B93CC-8C12-49E8-B15C-1275A0661476}" destId="{C9E4355D-794A-48A9-9777-B2EC7281E688}" srcOrd="0" destOrd="0" presId="urn:microsoft.com/office/officeart/2005/8/layout/list1"/>
    <dgm:cxn modelId="{1FF242F2-69F3-4E1C-A05C-2D3611775376}" type="presParOf" srcId="{3A7B93CC-8C12-49E8-B15C-1275A0661476}" destId="{2547C652-6EEC-4532-9B6D-86E7274E4B95}" srcOrd="1" destOrd="0" presId="urn:microsoft.com/office/officeart/2005/8/layout/list1"/>
    <dgm:cxn modelId="{8023AD2A-DAB8-42E8-B549-D0DA095B7DEF}" type="presParOf" srcId="{EE6A2B77-E3E1-43A6-BD75-FB32653FF1CE}" destId="{7FB30755-7A7A-4DB3-81E7-E41A30C96693}" srcOrd="1" destOrd="0" presId="urn:microsoft.com/office/officeart/2005/8/layout/list1"/>
    <dgm:cxn modelId="{B426D3B6-89D3-47F9-97D1-210C64733E3C}" type="presParOf" srcId="{EE6A2B77-E3E1-43A6-BD75-FB32653FF1CE}" destId="{D3EA9C94-F8E5-474F-8D01-2D9396117560}" srcOrd="2" destOrd="0" presId="urn:microsoft.com/office/officeart/2005/8/layout/list1"/>
    <dgm:cxn modelId="{2BFB5914-9361-4C20-9E0F-E8B439A8E886}" type="presParOf" srcId="{EE6A2B77-E3E1-43A6-BD75-FB32653FF1CE}" destId="{7B81539A-702B-457C-8389-75C90721CD1F}" srcOrd="3" destOrd="0" presId="urn:microsoft.com/office/officeart/2005/8/layout/list1"/>
    <dgm:cxn modelId="{E468AFF9-2122-4DB8-A3B7-15113829F193}" type="presParOf" srcId="{EE6A2B77-E3E1-43A6-BD75-FB32653FF1CE}" destId="{C3074A6F-8B19-480D-B12D-061C6E539B40}" srcOrd="4" destOrd="0" presId="urn:microsoft.com/office/officeart/2005/8/layout/list1"/>
    <dgm:cxn modelId="{EB5D44D2-E58E-4CF3-9FD7-E3BC35F7EA46}" type="presParOf" srcId="{C3074A6F-8B19-480D-B12D-061C6E539B40}" destId="{7AAE3378-9C6A-493B-A1A6-61198EBF0C80}" srcOrd="0" destOrd="0" presId="urn:microsoft.com/office/officeart/2005/8/layout/list1"/>
    <dgm:cxn modelId="{D5EBC8D8-528F-4234-9042-F41FABD06EAB}" type="presParOf" srcId="{C3074A6F-8B19-480D-B12D-061C6E539B40}" destId="{A86F7615-602E-44F2-83B6-48315CB15C8D}" srcOrd="1" destOrd="0" presId="urn:microsoft.com/office/officeart/2005/8/layout/list1"/>
    <dgm:cxn modelId="{6B995D4E-678B-4236-81F3-4E14880351F2}" type="presParOf" srcId="{EE6A2B77-E3E1-43A6-BD75-FB32653FF1CE}" destId="{7FF64DB2-AF5F-47EB-AD0B-26235F906910}" srcOrd="5" destOrd="0" presId="urn:microsoft.com/office/officeart/2005/8/layout/list1"/>
    <dgm:cxn modelId="{E3785AAC-A162-4C77-A32B-B2B3F71E2669}" type="presParOf" srcId="{EE6A2B77-E3E1-43A6-BD75-FB32653FF1CE}" destId="{7D8F7D5F-745B-4068-9C79-7E328943B036}" srcOrd="6" destOrd="0" presId="urn:microsoft.com/office/officeart/2005/8/layout/list1"/>
    <dgm:cxn modelId="{90FE21EB-C3E8-4650-8415-7F622A2CE424}" type="presParOf" srcId="{EE6A2B77-E3E1-43A6-BD75-FB32653FF1CE}" destId="{7A4C81B2-3408-4672-9858-29D5953091CF}" srcOrd="7" destOrd="0" presId="urn:microsoft.com/office/officeart/2005/8/layout/list1"/>
    <dgm:cxn modelId="{D9058E47-32DF-4AA6-99C8-6FE8AAC5D43E}" type="presParOf" srcId="{EE6A2B77-E3E1-43A6-BD75-FB32653FF1CE}" destId="{958F8826-B6C1-48BC-83F7-3B7516F45A9E}" srcOrd="8" destOrd="0" presId="urn:microsoft.com/office/officeart/2005/8/layout/list1"/>
    <dgm:cxn modelId="{BBACA54C-A525-450B-9802-5B1CF84BEE73}" type="presParOf" srcId="{958F8826-B6C1-48BC-83F7-3B7516F45A9E}" destId="{EB770C61-2D9C-4AD3-BF9F-1996CD5F1BBB}" srcOrd="0" destOrd="0" presId="urn:microsoft.com/office/officeart/2005/8/layout/list1"/>
    <dgm:cxn modelId="{1746027B-98B8-44FC-9141-52030A899A01}" type="presParOf" srcId="{958F8826-B6C1-48BC-83F7-3B7516F45A9E}" destId="{9F05BFC0-905D-4DD1-A3E6-5DE51B1B5B8A}" srcOrd="1" destOrd="0" presId="urn:microsoft.com/office/officeart/2005/8/layout/list1"/>
    <dgm:cxn modelId="{71ECB892-9964-487B-9906-18B134F704AC}" type="presParOf" srcId="{EE6A2B77-E3E1-43A6-BD75-FB32653FF1CE}" destId="{89619923-784B-4C3B-9496-4B125485FDE3}" srcOrd="9" destOrd="0" presId="urn:microsoft.com/office/officeart/2005/8/layout/list1"/>
    <dgm:cxn modelId="{A78C45FE-D170-4102-9A73-E5A26F4ECBE6}" type="presParOf" srcId="{EE6A2B77-E3E1-43A6-BD75-FB32653FF1CE}" destId="{052F07B9-EF63-447C-B755-80AD63030D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803A37-68A5-4FC7-9815-63CD573A9DFE}" type="doc">
      <dgm:prSet loTypeId="urn:microsoft.com/office/officeart/2005/8/layout/default#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9178E0-9F9C-4688-AE79-98815331B1E9}">
      <dgm:prSet custT="1"/>
      <dgm:spPr/>
      <dgm:t>
        <a:bodyPr/>
        <a:lstStyle/>
        <a:p>
          <a:pPr rtl="0"/>
          <a:r>
            <a:rPr lang="en-US" sz="2800" b="1" dirty="0" smtClean="0"/>
            <a:t>Hadoop</a:t>
          </a:r>
          <a:endParaRPr lang="en-US" sz="2800" b="1" dirty="0"/>
        </a:p>
      </dgm:t>
    </dgm:pt>
    <dgm:pt modelId="{62CFEB44-1206-4A1B-A626-5A6F2B14C7A7}" type="parTrans" cxnId="{55DEA29D-5D0D-40F4-AEAA-A88EEB04D851}">
      <dgm:prSet/>
      <dgm:spPr/>
      <dgm:t>
        <a:bodyPr/>
        <a:lstStyle/>
        <a:p>
          <a:endParaRPr lang="en-US"/>
        </a:p>
      </dgm:t>
    </dgm:pt>
    <dgm:pt modelId="{717E48A4-DAF2-4CFF-A86C-5CBC96D3709E}" type="sibTrans" cxnId="{55DEA29D-5D0D-40F4-AEAA-A88EEB04D851}">
      <dgm:prSet/>
      <dgm:spPr/>
      <dgm:t>
        <a:bodyPr/>
        <a:lstStyle/>
        <a:p>
          <a:endParaRPr lang="en-US"/>
        </a:p>
      </dgm:t>
    </dgm:pt>
    <dgm:pt modelId="{DEA2727D-C5C7-44EF-BAF5-140F75170DCE}">
      <dgm:prSet custT="1"/>
      <dgm:spPr/>
      <dgm:t>
        <a:bodyPr/>
        <a:lstStyle/>
        <a:p>
          <a:pPr rtl="0"/>
          <a:r>
            <a:rPr lang="en-US" sz="2800" b="1" dirty="0" smtClean="0"/>
            <a:t>Hadoop Distributed File System (HDFS)</a:t>
          </a:r>
          <a:endParaRPr lang="en-US" sz="2800" dirty="0"/>
        </a:p>
      </dgm:t>
    </dgm:pt>
    <dgm:pt modelId="{F33505BB-7DD0-4150-8F26-2686FF76C429}" type="parTrans" cxnId="{1DD533DC-8CFA-4304-BAA2-49E882BA9DD7}">
      <dgm:prSet/>
      <dgm:spPr/>
      <dgm:t>
        <a:bodyPr/>
        <a:lstStyle/>
        <a:p>
          <a:endParaRPr lang="en-US"/>
        </a:p>
      </dgm:t>
    </dgm:pt>
    <dgm:pt modelId="{4776D02E-574E-4BBA-B6E1-461BDC7AD42E}" type="sibTrans" cxnId="{1DD533DC-8CFA-4304-BAA2-49E882BA9DD7}">
      <dgm:prSet/>
      <dgm:spPr/>
      <dgm:t>
        <a:bodyPr/>
        <a:lstStyle/>
        <a:p>
          <a:endParaRPr lang="en-US"/>
        </a:p>
      </dgm:t>
    </dgm:pt>
    <dgm:pt modelId="{43FE6BF4-2025-4C45-B704-FEAC2343581E}">
      <dgm:prSet custT="1"/>
      <dgm:spPr/>
      <dgm:t>
        <a:bodyPr/>
        <a:lstStyle/>
        <a:p>
          <a:pPr rtl="0"/>
          <a:r>
            <a:rPr lang="en-US" sz="2800" b="1" dirty="0" err="1" smtClean="0"/>
            <a:t>MapReduce</a:t>
          </a:r>
          <a:endParaRPr lang="en-US" sz="2800" b="1" dirty="0"/>
        </a:p>
      </dgm:t>
    </dgm:pt>
    <dgm:pt modelId="{19F4D0DD-7038-4036-B5F1-42D27E8FC0DF}" type="parTrans" cxnId="{2C912129-AA3E-4935-A071-8556029FB9B0}">
      <dgm:prSet/>
      <dgm:spPr/>
      <dgm:t>
        <a:bodyPr/>
        <a:lstStyle/>
        <a:p>
          <a:endParaRPr lang="en-US"/>
        </a:p>
      </dgm:t>
    </dgm:pt>
    <dgm:pt modelId="{DA827460-1138-4E0A-8EC4-6C3E6BAF9F07}" type="sibTrans" cxnId="{2C912129-AA3E-4935-A071-8556029FB9B0}">
      <dgm:prSet/>
      <dgm:spPr/>
      <dgm:t>
        <a:bodyPr/>
        <a:lstStyle/>
        <a:p>
          <a:endParaRPr lang="en-US"/>
        </a:p>
      </dgm:t>
    </dgm:pt>
    <dgm:pt modelId="{5E0C8B8A-416C-48E0-8517-9ED3396EB59F}">
      <dgm:prSet custT="1"/>
      <dgm:spPr/>
      <dgm:t>
        <a:bodyPr/>
        <a:lstStyle/>
        <a:p>
          <a:pPr rtl="0"/>
          <a:r>
            <a:rPr lang="en-US" sz="2800" b="1" dirty="0" err="1" smtClean="0"/>
            <a:t>NoSQL</a:t>
          </a:r>
          <a:endParaRPr lang="en-US" sz="2800" b="1" dirty="0"/>
        </a:p>
      </dgm:t>
    </dgm:pt>
    <dgm:pt modelId="{0E3ED374-24B2-43CB-B73F-F89B72543ED0}" type="parTrans" cxnId="{806A311D-0873-465F-B6AC-C271F430E114}">
      <dgm:prSet/>
      <dgm:spPr/>
      <dgm:t>
        <a:bodyPr/>
        <a:lstStyle/>
        <a:p>
          <a:endParaRPr lang="en-US"/>
        </a:p>
      </dgm:t>
    </dgm:pt>
    <dgm:pt modelId="{9AF1590B-6643-43DE-9CDC-91B8C23F7710}" type="sibTrans" cxnId="{806A311D-0873-465F-B6AC-C271F430E114}">
      <dgm:prSet/>
      <dgm:spPr/>
      <dgm:t>
        <a:bodyPr/>
        <a:lstStyle/>
        <a:p>
          <a:endParaRPr lang="en-US"/>
        </a:p>
      </dgm:t>
    </dgm:pt>
    <dgm:pt modelId="{06252347-C021-4388-9DC6-E55CF8C32EA2}" type="pres">
      <dgm:prSet presAssocID="{31803A37-68A5-4FC7-9815-63CD573A9D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7160CD-720E-4F3C-94C3-0E064BD03428}" type="pres">
      <dgm:prSet presAssocID="{819178E0-9F9C-4688-AE79-98815331B1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EAC63-FBE6-4A82-8849-1D9D2939AE75}" type="pres">
      <dgm:prSet presAssocID="{717E48A4-DAF2-4CFF-A86C-5CBC96D3709E}" presName="sibTrans" presStyleCnt="0"/>
      <dgm:spPr/>
      <dgm:t>
        <a:bodyPr/>
        <a:lstStyle/>
        <a:p>
          <a:endParaRPr lang="en-US"/>
        </a:p>
      </dgm:t>
    </dgm:pt>
    <dgm:pt modelId="{C935DCEC-6CD2-4F17-9EEE-13BC73F88663}" type="pres">
      <dgm:prSet presAssocID="{DEA2727D-C5C7-44EF-BAF5-140F75170D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A92BF-D127-4002-90F8-099C6B07C01E}" type="pres">
      <dgm:prSet presAssocID="{4776D02E-574E-4BBA-B6E1-461BDC7AD42E}" presName="sibTrans" presStyleCnt="0"/>
      <dgm:spPr/>
      <dgm:t>
        <a:bodyPr/>
        <a:lstStyle/>
        <a:p>
          <a:endParaRPr lang="en-US"/>
        </a:p>
      </dgm:t>
    </dgm:pt>
    <dgm:pt modelId="{5F901D6F-E99B-4009-8BF7-966E6BD18DF6}" type="pres">
      <dgm:prSet presAssocID="{43FE6BF4-2025-4C45-B704-FEAC2343581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70CE0-EA49-498D-A8E2-DEFB73470683}" type="pres">
      <dgm:prSet presAssocID="{DA827460-1138-4E0A-8EC4-6C3E6BAF9F07}" presName="sibTrans" presStyleCnt="0"/>
      <dgm:spPr/>
      <dgm:t>
        <a:bodyPr/>
        <a:lstStyle/>
        <a:p>
          <a:endParaRPr lang="en-US"/>
        </a:p>
      </dgm:t>
    </dgm:pt>
    <dgm:pt modelId="{03BD4E04-3EDE-4D33-8FBC-232CCF45A076}" type="pres">
      <dgm:prSet presAssocID="{5E0C8B8A-416C-48E0-8517-9ED3396EB5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CF5A12-4F81-4A10-AEFB-AB14A978F0A6}" type="presOf" srcId="{31803A37-68A5-4FC7-9815-63CD573A9DFE}" destId="{06252347-C021-4388-9DC6-E55CF8C32EA2}" srcOrd="0" destOrd="0" presId="urn:microsoft.com/office/officeart/2005/8/layout/default#2"/>
    <dgm:cxn modelId="{2C912129-AA3E-4935-A071-8556029FB9B0}" srcId="{31803A37-68A5-4FC7-9815-63CD573A9DFE}" destId="{43FE6BF4-2025-4C45-B704-FEAC2343581E}" srcOrd="2" destOrd="0" parTransId="{19F4D0DD-7038-4036-B5F1-42D27E8FC0DF}" sibTransId="{DA827460-1138-4E0A-8EC4-6C3E6BAF9F07}"/>
    <dgm:cxn modelId="{806A311D-0873-465F-B6AC-C271F430E114}" srcId="{31803A37-68A5-4FC7-9815-63CD573A9DFE}" destId="{5E0C8B8A-416C-48E0-8517-9ED3396EB59F}" srcOrd="3" destOrd="0" parTransId="{0E3ED374-24B2-43CB-B73F-F89B72543ED0}" sibTransId="{9AF1590B-6643-43DE-9CDC-91B8C23F7710}"/>
    <dgm:cxn modelId="{1BB63DBA-A40C-4FB0-B06F-AC7668E11007}" type="presOf" srcId="{43FE6BF4-2025-4C45-B704-FEAC2343581E}" destId="{5F901D6F-E99B-4009-8BF7-966E6BD18DF6}" srcOrd="0" destOrd="0" presId="urn:microsoft.com/office/officeart/2005/8/layout/default#2"/>
    <dgm:cxn modelId="{1DD533DC-8CFA-4304-BAA2-49E882BA9DD7}" srcId="{31803A37-68A5-4FC7-9815-63CD573A9DFE}" destId="{DEA2727D-C5C7-44EF-BAF5-140F75170DCE}" srcOrd="1" destOrd="0" parTransId="{F33505BB-7DD0-4150-8F26-2686FF76C429}" sibTransId="{4776D02E-574E-4BBA-B6E1-461BDC7AD42E}"/>
    <dgm:cxn modelId="{75AAF50D-DA32-4E87-8B19-049FE425D706}" type="presOf" srcId="{819178E0-9F9C-4688-AE79-98815331B1E9}" destId="{607160CD-720E-4F3C-94C3-0E064BD03428}" srcOrd="0" destOrd="0" presId="urn:microsoft.com/office/officeart/2005/8/layout/default#2"/>
    <dgm:cxn modelId="{0A546C17-39CE-494D-B35D-441254033583}" type="presOf" srcId="{5E0C8B8A-416C-48E0-8517-9ED3396EB59F}" destId="{03BD4E04-3EDE-4D33-8FBC-232CCF45A076}" srcOrd="0" destOrd="0" presId="urn:microsoft.com/office/officeart/2005/8/layout/default#2"/>
    <dgm:cxn modelId="{55DEA29D-5D0D-40F4-AEAA-A88EEB04D851}" srcId="{31803A37-68A5-4FC7-9815-63CD573A9DFE}" destId="{819178E0-9F9C-4688-AE79-98815331B1E9}" srcOrd="0" destOrd="0" parTransId="{62CFEB44-1206-4A1B-A626-5A6F2B14C7A7}" sibTransId="{717E48A4-DAF2-4CFF-A86C-5CBC96D3709E}"/>
    <dgm:cxn modelId="{4C684188-CFD1-4ABF-A1F6-8D6948CC42BC}" type="presOf" srcId="{DEA2727D-C5C7-44EF-BAF5-140F75170DCE}" destId="{C935DCEC-6CD2-4F17-9EEE-13BC73F88663}" srcOrd="0" destOrd="0" presId="urn:microsoft.com/office/officeart/2005/8/layout/default#2"/>
    <dgm:cxn modelId="{0088AEDE-301B-4E31-B937-DFFD381E996F}" type="presParOf" srcId="{06252347-C021-4388-9DC6-E55CF8C32EA2}" destId="{607160CD-720E-4F3C-94C3-0E064BD03428}" srcOrd="0" destOrd="0" presId="urn:microsoft.com/office/officeart/2005/8/layout/default#2"/>
    <dgm:cxn modelId="{87A66952-015F-471C-8086-454B229301F9}" type="presParOf" srcId="{06252347-C021-4388-9DC6-E55CF8C32EA2}" destId="{C6AEAC63-FBE6-4A82-8849-1D9D2939AE75}" srcOrd="1" destOrd="0" presId="urn:microsoft.com/office/officeart/2005/8/layout/default#2"/>
    <dgm:cxn modelId="{3A2BEA14-182C-444B-8140-F5915FDC6476}" type="presParOf" srcId="{06252347-C021-4388-9DC6-E55CF8C32EA2}" destId="{C935DCEC-6CD2-4F17-9EEE-13BC73F88663}" srcOrd="2" destOrd="0" presId="urn:microsoft.com/office/officeart/2005/8/layout/default#2"/>
    <dgm:cxn modelId="{BD35B55E-C94D-4AE6-8D87-89F6070EA0B0}" type="presParOf" srcId="{06252347-C021-4388-9DC6-E55CF8C32EA2}" destId="{AFDA92BF-D127-4002-90F8-099C6B07C01E}" srcOrd="3" destOrd="0" presId="urn:microsoft.com/office/officeart/2005/8/layout/default#2"/>
    <dgm:cxn modelId="{A9F62418-B0EF-44C5-A730-CA5379CE09A9}" type="presParOf" srcId="{06252347-C021-4388-9DC6-E55CF8C32EA2}" destId="{5F901D6F-E99B-4009-8BF7-966E6BD18DF6}" srcOrd="4" destOrd="0" presId="urn:microsoft.com/office/officeart/2005/8/layout/default#2"/>
    <dgm:cxn modelId="{0251A340-6A2C-4ECD-ABF5-16C6175090CC}" type="presParOf" srcId="{06252347-C021-4388-9DC6-E55CF8C32EA2}" destId="{4D870CE0-EA49-498D-A8E2-DEFB73470683}" srcOrd="5" destOrd="0" presId="urn:microsoft.com/office/officeart/2005/8/layout/default#2"/>
    <dgm:cxn modelId="{295FCBE4-FD91-4782-8372-F0FDBCB39877}" type="presParOf" srcId="{06252347-C021-4388-9DC6-E55CF8C32EA2}" destId="{03BD4E04-3EDE-4D33-8FBC-232CCF45A076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78645-219F-44C4-9F98-FAC131BA68BF}">
      <dsp:nvSpPr>
        <dsp:cNvPr id="0" name=""/>
        <dsp:cNvSpPr/>
      </dsp:nvSpPr>
      <dsp:spPr>
        <a:xfrm>
          <a:off x="0" y="423334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1618A-E279-4869-BFE8-B0590B0C99C8}">
      <dsp:nvSpPr>
        <dsp:cNvPr id="0" name=""/>
        <dsp:cNvSpPr/>
      </dsp:nvSpPr>
      <dsp:spPr>
        <a:xfrm>
          <a:off x="400050" y="40868"/>
          <a:ext cx="6400816" cy="7367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Are a communication tool </a:t>
          </a:r>
          <a:endParaRPr lang="en-CA" sz="2400" kern="1200"/>
        </a:p>
      </dsp:txBody>
      <dsp:txXfrm>
        <a:off x="436013" y="76831"/>
        <a:ext cx="6328890" cy="664779"/>
      </dsp:txXfrm>
    </dsp:sp>
    <dsp:sp modelId="{8E94F18D-9724-4B79-88EE-74467D155354}">
      <dsp:nvSpPr>
        <dsp:cNvPr id="0" name=""/>
        <dsp:cNvSpPr/>
      </dsp:nvSpPr>
      <dsp:spPr>
        <a:xfrm>
          <a:off x="0" y="1540200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DA320-733F-42A1-97AB-208060D67A5D}">
      <dsp:nvSpPr>
        <dsp:cNvPr id="0" name=""/>
        <dsp:cNvSpPr/>
      </dsp:nvSpPr>
      <dsp:spPr>
        <a:xfrm>
          <a:off x="400050" y="1157734"/>
          <a:ext cx="6400816" cy="7367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Give an overall view of the database</a:t>
          </a:r>
          <a:endParaRPr lang="en-CA" sz="2400" kern="1200"/>
        </a:p>
      </dsp:txBody>
      <dsp:txXfrm>
        <a:off x="436013" y="1193697"/>
        <a:ext cx="6328890" cy="664779"/>
      </dsp:txXfrm>
    </dsp:sp>
    <dsp:sp modelId="{4ADB32FE-303F-4FB7-B7F3-4CB12761000E}">
      <dsp:nvSpPr>
        <dsp:cNvPr id="0" name=""/>
        <dsp:cNvSpPr/>
      </dsp:nvSpPr>
      <dsp:spPr>
        <a:xfrm>
          <a:off x="0" y="2657065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73C83-01C0-4839-B235-F2EA4D455E33}">
      <dsp:nvSpPr>
        <dsp:cNvPr id="0" name=""/>
        <dsp:cNvSpPr/>
      </dsp:nvSpPr>
      <dsp:spPr>
        <a:xfrm>
          <a:off x="400050" y="2274600"/>
          <a:ext cx="6400816" cy="7367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Organize data for various users</a:t>
          </a:r>
          <a:endParaRPr lang="en-CA" sz="2400" kern="1200"/>
        </a:p>
      </dsp:txBody>
      <dsp:txXfrm>
        <a:off x="436013" y="2310563"/>
        <a:ext cx="6328890" cy="664779"/>
      </dsp:txXfrm>
    </dsp:sp>
    <dsp:sp modelId="{A1B48A50-ACBF-4192-A94B-BE76FE714BE8}">
      <dsp:nvSpPr>
        <dsp:cNvPr id="0" name=""/>
        <dsp:cNvSpPr/>
      </dsp:nvSpPr>
      <dsp:spPr>
        <a:xfrm>
          <a:off x="0" y="3773931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50AC8-3426-42A0-BCE9-D57866C7705F}">
      <dsp:nvSpPr>
        <dsp:cNvPr id="0" name=""/>
        <dsp:cNvSpPr/>
      </dsp:nvSpPr>
      <dsp:spPr>
        <a:xfrm>
          <a:off x="400050" y="3391465"/>
          <a:ext cx="6400816" cy="7367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Are an abstraction for the creation of good database</a:t>
          </a:r>
          <a:endParaRPr lang="en-CA" sz="2400" kern="1200"/>
        </a:p>
      </dsp:txBody>
      <dsp:txXfrm>
        <a:off x="436013" y="3427428"/>
        <a:ext cx="6328890" cy="664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5569F-B265-450C-BBD5-002E02DD3933}">
      <dsp:nvSpPr>
        <dsp:cNvPr id="0" name=""/>
        <dsp:cNvSpPr/>
      </dsp:nvSpPr>
      <dsp:spPr>
        <a:xfrm>
          <a:off x="0" y="717707"/>
          <a:ext cx="79248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CA1E2-A814-403C-AE6F-C0BFDB0E8E4B}">
      <dsp:nvSpPr>
        <dsp:cNvPr id="0" name=""/>
        <dsp:cNvSpPr/>
      </dsp:nvSpPr>
      <dsp:spPr>
        <a:xfrm>
          <a:off x="396240" y="61521"/>
          <a:ext cx="6614172" cy="1158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Brief, precise, and unambiguous description of a policy, procedure, or principle</a:t>
          </a:r>
          <a:endParaRPr lang="en-CA" sz="2400" kern="1200" dirty="0"/>
        </a:p>
      </dsp:txBody>
      <dsp:txXfrm>
        <a:off x="452770" y="118051"/>
        <a:ext cx="6501112" cy="1044965"/>
      </dsp:txXfrm>
    </dsp:sp>
    <dsp:sp modelId="{8521CB05-CC9E-4C5F-829C-06A49ED24C7A}">
      <dsp:nvSpPr>
        <dsp:cNvPr id="0" name=""/>
        <dsp:cNvSpPr/>
      </dsp:nvSpPr>
      <dsp:spPr>
        <a:xfrm>
          <a:off x="0" y="2414292"/>
          <a:ext cx="79248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2A5E4-799B-4C4D-9C46-547F1AA91C23}">
      <dsp:nvSpPr>
        <dsp:cNvPr id="0" name=""/>
        <dsp:cNvSpPr/>
      </dsp:nvSpPr>
      <dsp:spPr>
        <a:xfrm>
          <a:off x="396240" y="1758107"/>
          <a:ext cx="6614172" cy="11580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Enable defining the basic building blocks </a:t>
          </a:r>
          <a:endParaRPr lang="en-CA" sz="2400" kern="1200"/>
        </a:p>
      </dsp:txBody>
      <dsp:txXfrm>
        <a:off x="452770" y="1814637"/>
        <a:ext cx="6501112" cy="1044965"/>
      </dsp:txXfrm>
    </dsp:sp>
    <dsp:sp modelId="{BC8C8F89-8C45-4CCE-9E97-8F6DC7F3739F}">
      <dsp:nvSpPr>
        <dsp:cNvPr id="0" name=""/>
        <dsp:cNvSpPr/>
      </dsp:nvSpPr>
      <dsp:spPr>
        <a:xfrm>
          <a:off x="0" y="4110878"/>
          <a:ext cx="79248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52C48-8516-4746-B4D5-8E0DEC486845}">
      <dsp:nvSpPr>
        <dsp:cNvPr id="0" name=""/>
        <dsp:cNvSpPr/>
      </dsp:nvSpPr>
      <dsp:spPr>
        <a:xfrm>
          <a:off x="396240" y="3454692"/>
          <a:ext cx="6614172" cy="11580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Describe main and distinguishing characteristics of the data</a:t>
          </a:r>
          <a:endParaRPr lang="en-CA" sz="2400" kern="1200"/>
        </a:p>
      </dsp:txBody>
      <dsp:txXfrm>
        <a:off x="452770" y="3511222"/>
        <a:ext cx="6501112" cy="1044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68309-6962-4FF5-8B80-3C9A91A7FBD2}">
      <dsp:nvSpPr>
        <dsp:cNvPr id="0" name=""/>
        <dsp:cNvSpPr/>
      </dsp:nvSpPr>
      <dsp:spPr>
        <a:xfrm>
          <a:off x="0" y="478631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Company managers</a:t>
          </a:r>
          <a:endParaRPr lang="en-US" sz="2900" kern="1200" dirty="0"/>
        </a:p>
      </dsp:txBody>
      <dsp:txXfrm>
        <a:off x="0" y="478631"/>
        <a:ext cx="2428875" cy="1457324"/>
      </dsp:txXfrm>
    </dsp:sp>
    <dsp:sp modelId="{6408D1CF-4E44-4544-936F-0C0E152F51BC}">
      <dsp:nvSpPr>
        <dsp:cNvPr id="0" name=""/>
        <dsp:cNvSpPr/>
      </dsp:nvSpPr>
      <dsp:spPr>
        <a:xfrm>
          <a:off x="2671762" y="478631"/>
          <a:ext cx="2428875" cy="14573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Policy makers</a:t>
          </a:r>
          <a:endParaRPr lang="en-US" sz="2900" kern="1200"/>
        </a:p>
      </dsp:txBody>
      <dsp:txXfrm>
        <a:off x="2671762" y="478631"/>
        <a:ext cx="2428875" cy="1457324"/>
      </dsp:txXfrm>
    </dsp:sp>
    <dsp:sp modelId="{1B6FEC7C-5BBA-46A0-9867-DD7D43324B4B}">
      <dsp:nvSpPr>
        <dsp:cNvPr id="0" name=""/>
        <dsp:cNvSpPr/>
      </dsp:nvSpPr>
      <dsp:spPr>
        <a:xfrm>
          <a:off x="5343525" y="478631"/>
          <a:ext cx="2428875" cy="14573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Department managers</a:t>
          </a:r>
          <a:endParaRPr lang="en-US" sz="2900" kern="1200"/>
        </a:p>
      </dsp:txBody>
      <dsp:txXfrm>
        <a:off x="5343525" y="478631"/>
        <a:ext cx="2428875" cy="1457324"/>
      </dsp:txXfrm>
    </dsp:sp>
    <dsp:sp modelId="{8B3BE074-0F4B-4F41-BC7E-8EA58006E3E6}">
      <dsp:nvSpPr>
        <dsp:cNvPr id="0" name=""/>
        <dsp:cNvSpPr/>
      </dsp:nvSpPr>
      <dsp:spPr>
        <a:xfrm>
          <a:off x="1335881" y="2178843"/>
          <a:ext cx="2428875" cy="14573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Written documentation</a:t>
          </a:r>
          <a:endParaRPr lang="en-US" sz="2900" kern="1200"/>
        </a:p>
      </dsp:txBody>
      <dsp:txXfrm>
        <a:off x="1335881" y="2178843"/>
        <a:ext cx="2428875" cy="1457324"/>
      </dsp:txXfrm>
    </dsp:sp>
    <dsp:sp modelId="{73B10709-A085-49D6-998C-F8DC6A2B5545}">
      <dsp:nvSpPr>
        <dsp:cNvPr id="0" name=""/>
        <dsp:cNvSpPr/>
      </dsp:nvSpPr>
      <dsp:spPr>
        <a:xfrm>
          <a:off x="4007643" y="2178843"/>
          <a:ext cx="2428875" cy="14573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Direct interviews with end users</a:t>
          </a:r>
          <a:endParaRPr lang="en-US" sz="2900" kern="1200"/>
        </a:p>
      </dsp:txBody>
      <dsp:txXfrm>
        <a:off x="4007643" y="2178843"/>
        <a:ext cx="2428875" cy="1457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C5CEC-BFFF-495B-82BC-16384EA1DC36}">
      <dsp:nvSpPr>
        <dsp:cNvPr id="0" name=""/>
        <dsp:cNvSpPr/>
      </dsp:nvSpPr>
      <dsp:spPr>
        <a:xfrm>
          <a:off x="76193" y="76205"/>
          <a:ext cx="8001012" cy="8905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Schema</a:t>
          </a: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19668" y="119680"/>
        <a:ext cx="7914062" cy="803638"/>
      </dsp:txXfrm>
    </dsp:sp>
    <dsp:sp modelId="{5E325114-2B25-4EAB-A83B-C082E409E6AB}">
      <dsp:nvSpPr>
        <dsp:cNvPr id="0" name=""/>
        <dsp:cNvSpPr/>
      </dsp:nvSpPr>
      <dsp:spPr>
        <a:xfrm>
          <a:off x="0" y="1057200"/>
          <a:ext cx="8153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Is the conceptual organization of the entire database as viewed by the database administrator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0" y="1057200"/>
        <a:ext cx="8153400" cy="1076400"/>
      </dsp:txXfrm>
    </dsp:sp>
    <dsp:sp modelId="{45A5BE84-5223-4262-9598-25E3738126A0}">
      <dsp:nvSpPr>
        <dsp:cNvPr id="0" name=""/>
        <dsp:cNvSpPr/>
      </dsp:nvSpPr>
      <dsp:spPr>
        <a:xfrm>
          <a:off x="76193" y="1899407"/>
          <a:ext cx="8001012" cy="8905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Subschema</a:t>
          </a: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19668" y="1942882"/>
        <a:ext cx="7914062" cy="803638"/>
      </dsp:txXfrm>
    </dsp:sp>
    <dsp:sp modelId="{178683E0-1538-41E7-ADFD-DFBDCA7FF1B9}">
      <dsp:nvSpPr>
        <dsp:cNvPr id="0" name=""/>
        <dsp:cNvSpPr/>
      </dsp:nvSpPr>
      <dsp:spPr>
        <a:xfrm>
          <a:off x="0" y="2971804"/>
          <a:ext cx="8153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Defines the portion of the database seen by the application programs that produce the desired information from the data within the database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0" y="2971804"/>
        <a:ext cx="8153400" cy="1076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4E302-DD40-4A0A-AA0C-E91C73F63F81}">
      <dsp:nvSpPr>
        <dsp:cNvPr id="0" name=""/>
        <dsp:cNvSpPr/>
      </dsp:nvSpPr>
      <dsp:spPr>
        <a:xfrm>
          <a:off x="76208" y="0"/>
          <a:ext cx="7619983" cy="12756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Data manipulation language (DML)</a:t>
          </a:r>
          <a:endParaRPr lang="en-CA" sz="3300" b="1" kern="1200" dirty="0"/>
        </a:p>
      </dsp:txBody>
      <dsp:txXfrm>
        <a:off x="138478" y="62270"/>
        <a:ext cx="7495443" cy="1151074"/>
      </dsp:txXfrm>
    </dsp:sp>
    <dsp:sp modelId="{0D150F2C-AB35-47CE-AD83-AE24ABC6C969}">
      <dsp:nvSpPr>
        <dsp:cNvPr id="0" name=""/>
        <dsp:cNvSpPr/>
      </dsp:nvSpPr>
      <dsp:spPr>
        <a:xfrm>
          <a:off x="0" y="1310444"/>
          <a:ext cx="7772400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solidFill>
                <a:srgbClr val="002060"/>
              </a:solidFill>
            </a:rPr>
            <a:t>Defines the environment in which data can be managed and is used to work with the data in the database</a:t>
          </a:r>
          <a:endParaRPr lang="en-CA" sz="2600" kern="1200" dirty="0">
            <a:solidFill>
              <a:srgbClr val="002060"/>
            </a:solidFill>
          </a:endParaRPr>
        </a:p>
      </dsp:txBody>
      <dsp:txXfrm>
        <a:off x="0" y="1310444"/>
        <a:ext cx="7772400" cy="1291680"/>
      </dsp:txXfrm>
    </dsp:sp>
    <dsp:sp modelId="{4B119E9C-D752-4E59-9085-2E71A3AE35B2}">
      <dsp:nvSpPr>
        <dsp:cNvPr id="0" name=""/>
        <dsp:cNvSpPr/>
      </dsp:nvSpPr>
      <dsp:spPr>
        <a:xfrm>
          <a:off x="76208" y="2331631"/>
          <a:ext cx="7619983" cy="12756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Schema data definition language (DDL)</a:t>
          </a:r>
          <a:endParaRPr lang="en-CA" sz="3300" b="1" kern="1200" dirty="0"/>
        </a:p>
      </dsp:txBody>
      <dsp:txXfrm>
        <a:off x="138478" y="2393901"/>
        <a:ext cx="7495443" cy="1151074"/>
      </dsp:txXfrm>
    </dsp:sp>
    <dsp:sp modelId="{D19D3CF1-1251-4B2C-A1F5-8CACF16BED26}">
      <dsp:nvSpPr>
        <dsp:cNvPr id="0" name=""/>
        <dsp:cNvSpPr/>
      </dsp:nvSpPr>
      <dsp:spPr>
        <a:xfrm>
          <a:off x="0" y="3786880"/>
          <a:ext cx="7772400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solidFill>
                <a:srgbClr val="002060"/>
              </a:solidFill>
            </a:rPr>
            <a:t>Enables the database administrator to define the schema components </a:t>
          </a:r>
          <a:endParaRPr lang="en-CA" sz="2600" kern="1200" dirty="0">
            <a:solidFill>
              <a:srgbClr val="002060"/>
            </a:solidFill>
          </a:endParaRPr>
        </a:p>
      </dsp:txBody>
      <dsp:txXfrm>
        <a:off x="0" y="3786880"/>
        <a:ext cx="7772400" cy="8880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A9C94-F8E5-474F-8D01-2D9396117560}">
      <dsp:nvSpPr>
        <dsp:cNvPr id="0" name=""/>
        <dsp:cNvSpPr/>
      </dsp:nvSpPr>
      <dsp:spPr>
        <a:xfrm>
          <a:off x="0" y="629487"/>
          <a:ext cx="8001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7C652-6EEC-4532-9B6D-86E7274E4B95}">
      <dsp:nvSpPr>
        <dsp:cNvPr id="0" name=""/>
        <dsp:cNvSpPr/>
      </dsp:nvSpPr>
      <dsp:spPr>
        <a:xfrm>
          <a:off x="400050" y="71063"/>
          <a:ext cx="7124706" cy="10159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Volume does not allow the usage of conventional structures</a:t>
          </a:r>
          <a:endParaRPr lang="en-CA" sz="3100" kern="1200" dirty="0"/>
        </a:p>
      </dsp:txBody>
      <dsp:txXfrm>
        <a:off x="449646" y="120659"/>
        <a:ext cx="7025514" cy="916792"/>
      </dsp:txXfrm>
    </dsp:sp>
    <dsp:sp modelId="{7D8F7D5F-745B-4068-9C79-7E328943B036}">
      <dsp:nvSpPr>
        <dsp:cNvPr id="0" name=""/>
        <dsp:cNvSpPr/>
      </dsp:nvSpPr>
      <dsp:spPr>
        <a:xfrm>
          <a:off x="0" y="2136512"/>
          <a:ext cx="8001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F7615-602E-44F2-83B6-48315CB15C8D}">
      <dsp:nvSpPr>
        <dsp:cNvPr id="0" name=""/>
        <dsp:cNvSpPr/>
      </dsp:nvSpPr>
      <dsp:spPr>
        <a:xfrm>
          <a:off x="400050" y="1578087"/>
          <a:ext cx="7124706" cy="10159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Expensive</a:t>
          </a:r>
          <a:endParaRPr lang="en-CA" sz="3100" kern="1200"/>
        </a:p>
      </dsp:txBody>
      <dsp:txXfrm>
        <a:off x="449646" y="1627683"/>
        <a:ext cx="7025514" cy="916792"/>
      </dsp:txXfrm>
    </dsp:sp>
    <dsp:sp modelId="{052F07B9-EF63-447C-B755-80AD63030DCB}">
      <dsp:nvSpPr>
        <dsp:cNvPr id="0" name=""/>
        <dsp:cNvSpPr/>
      </dsp:nvSpPr>
      <dsp:spPr>
        <a:xfrm>
          <a:off x="0" y="3643536"/>
          <a:ext cx="8001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5BFC0-905D-4DD1-A3E6-5DE51B1B5B8A}">
      <dsp:nvSpPr>
        <dsp:cNvPr id="0" name=""/>
        <dsp:cNvSpPr/>
      </dsp:nvSpPr>
      <dsp:spPr>
        <a:xfrm>
          <a:off x="400050" y="3085112"/>
          <a:ext cx="7124706" cy="10159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OLAP tools proved inconsistent dealing with unstructured data</a:t>
          </a:r>
          <a:endParaRPr lang="en-CA" sz="3100" kern="1200"/>
        </a:p>
      </dsp:txBody>
      <dsp:txXfrm>
        <a:off x="449646" y="3134708"/>
        <a:ext cx="7025514" cy="9167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160CD-720E-4F3C-94C3-0E064BD03428}">
      <dsp:nvSpPr>
        <dsp:cNvPr id="0" name=""/>
        <dsp:cNvSpPr/>
      </dsp:nvSpPr>
      <dsp:spPr>
        <a:xfrm>
          <a:off x="334134" y="1830"/>
          <a:ext cx="3455491" cy="20732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Hadoop</a:t>
          </a:r>
          <a:endParaRPr lang="en-US" sz="2800" b="1" kern="1200" dirty="0"/>
        </a:p>
      </dsp:txBody>
      <dsp:txXfrm>
        <a:off x="334134" y="1830"/>
        <a:ext cx="3455491" cy="2073294"/>
      </dsp:txXfrm>
    </dsp:sp>
    <dsp:sp modelId="{C935DCEC-6CD2-4F17-9EEE-13BC73F88663}">
      <dsp:nvSpPr>
        <dsp:cNvPr id="0" name=""/>
        <dsp:cNvSpPr/>
      </dsp:nvSpPr>
      <dsp:spPr>
        <a:xfrm>
          <a:off x="4135174" y="1830"/>
          <a:ext cx="3455491" cy="20732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Hadoop Distributed File System (HDFS)</a:t>
          </a:r>
          <a:endParaRPr lang="en-US" sz="2800" kern="1200" dirty="0"/>
        </a:p>
      </dsp:txBody>
      <dsp:txXfrm>
        <a:off x="4135174" y="1830"/>
        <a:ext cx="3455491" cy="2073294"/>
      </dsp:txXfrm>
    </dsp:sp>
    <dsp:sp modelId="{5F901D6F-E99B-4009-8BF7-966E6BD18DF6}">
      <dsp:nvSpPr>
        <dsp:cNvPr id="0" name=""/>
        <dsp:cNvSpPr/>
      </dsp:nvSpPr>
      <dsp:spPr>
        <a:xfrm>
          <a:off x="334134" y="2420674"/>
          <a:ext cx="3455491" cy="20732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MapReduce</a:t>
          </a:r>
          <a:endParaRPr lang="en-US" sz="2800" b="1" kern="1200" dirty="0"/>
        </a:p>
      </dsp:txBody>
      <dsp:txXfrm>
        <a:off x="334134" y="2420674"/>
        <a:ext cx="3455491" cy="2073294"/>
      </dsp:txXfrm>
    </dsp:sp>
    <dsp:sp modelId="{03BD4E04-3EDE-4D33-8FBC-232CCF45A076}">
      <dsp:nvSpPr>
        <dsp:cNvPr id="0" name=""/>
        <dsp:cNvSpPr/>
      </dsp:nvSpPr>
      <dsp:spPr>
        <a:xfrm>
          <a:off x="4135174" y="2420674"/>
          <a:ext cx="3455491" cy="20732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NoSQL</a:t>
          </a:r>
          <a:endParaRPr lang="en-US" sz="2800" b="1" kern="1200" dirty="0"/>
        </a:p>
      </dsp:txBody>
      <dsp:txXfrm>
        <a:off x="4135174" y="2420674"/>
        <a:ext cx="3455491" cy="2073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Click to move the slide</a:t>
            </a: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 idx="5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 idx="6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 idx="7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E85A0E8-92AB-48FF-9807-35C68ED65C8B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sldNum" idx="53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FC38A502-C372-4CDD-9F5C-9D2D530AF1B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sldNum" idx="62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F217F32F-466A-47C7-A2FB-66F7BBB5C98E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Num" idx="63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F3AF6A90-AC2F-42E2-9FDF-A3398AD23124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sldNum" idx="64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BA16A0AF-9659-4BB8-8242-38F7E47E9721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sldNum" idx="65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AE7D228D-FB25-4609-98E2-9D547CA5A789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Num" idx="66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50A1C02E-D770-4E4A-9AD5-10413029488A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sldNum" idx="67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43337315-4B87-4D27-97FA-E1F94E85ADF6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 idx="68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FC96B39C-2D08-457F-B45B-5236DE4AB864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Num" idx="69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43E20DE3-A883-4777-881F-EB999B144B96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sldNum" idx="70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075573EC-ED21-4D14-8225-34B89980BD63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sldNum" idx="71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0B1E8461-9913-4677-9D2B-0E043BA2D383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Num" idx="54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E75AF590-3095-4ABF-93B7-2D4B1F4FAAC3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ldNum" idx="72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B855F2FB-6155-4744-B39A-3E189A813E64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ldNum" idx="73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FE06B3C0-6552-4AB3-BB85-55005CCDA588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Num" idx="74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F43A9D41-794B-41E4-BAE1-65FEED931A8B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Num" idx="75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A8BE563A-7E46-4029-A38E-DB38BC270F48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sldNum" idx="76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29073BCB-7205-4F40-8122-73682E48CBE5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sldNum" idx="77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DA3C225C-3D84-445F-A68D-C30FF07B8C8F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Num" idx="78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4819FE70-4279-42E0-AA70-F9E329D20731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sldNum" idx="79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88C07905-FAFC-44F2-B402-D50C1E81537F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sldNum" idx="80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CC7CE819-3A4B-4518-9A78-E24EB607A189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sldNum" idx="81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EEAB33FD-6FB5-4F67-BBD9-29EBA0247C22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Num" idx="55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BDC9031D-CB3F-44D8-8F9C-D8EFF5588EF7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ldNum" idx="82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8897C687-28DA-41C3-B350-A16EF7767D03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sldNum" idx="83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99AAE7B1-0D5E-4109-A2BF-0CFB1062E148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sldNum" idx="84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3780C270-0DEE-4815-9173-094972E45D9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sldNum" idx="85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C5360EBF-C6EA-4090-B065-89C418667A3B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sldNum" idx="86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E54048BC-FF8F-44E3-B946-7EC8E7900F68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sldNum" idx="87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08C40A5A-63CB-48CB-91D9-14278C705B2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sldNum" idx="88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4468A438-DBF7-4082-BF05-66540F0A1D4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sldNum" idx="89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9A2DBF1E-5142-4606-A33E-9FF0E34AA078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ldNum" idx="90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35D08C59-74AF-4B80-9F84-B864CBDCB6BF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sldNum" idx="91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85ADDD08-222A-4781-AE86-102E7432F7B1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sldNum" idx="56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9FE10F00-8447-427F-8A4D-EF2239E1600D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ldNum" idx="92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010323CE-E6C8-4772-9BC2-A16789E9EC83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sldNum" idx="93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F39F2B28-3374-486B-84BB-6EF3EF313B18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ldNum" idx="94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52D3EB18-1111-4199-B8C3-5DA70B789376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sldNum" idx="95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0419176A-8D84-4181-A9F2-01E044F93519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ldNum" idx="96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D179CA8E-97C8-4BDB-A1FA-E87E0691C1E1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ldNum" idx="97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7FC3D035-B871-492E-8934-01D10B57F331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sldNum" idx="98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375DD3B3-0725-4A86-B6F6-FE4B6ED139A9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Num" idx="57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79E14D47-FFC2-435A-9AD5-DE01226DE8B3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Num" idx="58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2B7E595E-BE65-429B-A666-4684F6F2F85A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Num" idx="59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E90A4B5D-FFEB-4E91-8D86-0DDE4F81A373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ldNum" idx="60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611CB57E-8A6E-4242-B20F-AC8DFD2930D2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Img"/>
          </p:nvPr>
        </p:nvSpPr>
        <p:spPr>
          <a:xfrm>
            <a:off x="1204920" y="704880"/>
            <a:ext cx="4692240" cy="3519000"/>
          </a:xfrm>
          <a:prstGeom prst="rect">
            <a:avLst/>
          </a:prstGeom>
          <a:ln w="0">
            <a:noFill/>
          </a:ln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709560" y="4459320"/>
            <a:ext cx="5682960" cy="422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sldNum" idx="61"/>
          </p:nvPr>
        </p:nvSpPr>
        <p:spPr>
          <a:xfrm>
            <a:off x="4022640" y="8916840"/>
            <a:ext cx="3077640" cy="46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320" rIns="94320" tIns="47160" bIns="47160" anchor="b">
            <a:noAutofit/>
          </a:bodyPr>
          <a:lstStyle>
            <a:lvl1pPr indent="0" algn="r" defTabSz="94284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 defTabSz="942840">
              <a:lnSpc>
                <a:spcPct val="100000"/>
              </a:lnSpc>
              <a:buNone/>
            </a:pPr>
            <a:fld id="{194FAC69-B100-4716-B75A-768F0CB66D04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9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851C4F0-2458-472B-943E-F4FB78738D62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A0B45F-8CC2-4019-BD10-02AC8240C9B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0" name="Rounded Rectangle 32" hidden="1"/>
          <p:cNvSpPr/>
          <p:nvPr/>
        </p:nvSpPr>
        <p:spPr>
          <a:xfrm>
            <a:off x="5407200" y="496800"/>
            <a:ext cx="3063600" cy="2808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9080" bIns="-1908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1" name="Rectangle 19" hidden="1"/>
          <p:cNvSpPr/>
          <p:nvPr/>
        </p:nvSpPr>
        <p:spPr>
          <a:xfrm>
            <a:off x="0" y="0"/>
            <a:ext cx="9143640" cy="380520"/>
          </a:xfrm>
          <a:prstGeom prst="rect">
            <a:avLst/>
          </a:prstGeom>
          <a:solidFill>
            <a:srgbClr val="0070c0"/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2" name="Rectangle 20" hidden="1"/>
          <p:cNvSpPr/>
          <p:nvPr/>
        </p:nvSpPr>
        <p:spPr>
          <a:xfrm>
            <a:off x="0" y="7920"/>
            <a:ext cx="9143640" cy="220320"/>
          </a:xfrm>
          <a:prstGeom prst="rect">
            <a:avLst/>
          </a:prstGeom>
          <a:solidFill>
            <a:srgbClr val="002060"/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Rectangle 23" hidden="1"/>
          <p:cNvSpPr/>
          <p:nvPr/>
        </p:nvSpPr>
        <p:spPr>
          <a:xfrm>
            <a:off x="0" y="380880"/>
            <a:ext cx="9143640" cy="5832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3680" bIns="1368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TextBox 8" hidden="1"/>
          <p:cNvSpPr/>
          <p:nvPr/>
        </p:nvSpPr>
        <p:spPr>
          <a:xfrm>
            <a:off x="533520" y="6324480"/>
            <a:ext cx="80769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853560">
              <a:lnSpc>
                <a:spcPct val="100000"/>
              </a:lnSpc>
              <a:tabLst>
                <a:tab algn="l" pos="0"/>
              </a:tabLst>
            </a:pPr>
            <a:r>
              <a:rPr b="0" lang="en-US" sz="800" spc="-1" strike="noStrike">
                <a:solidFill>
                  <a:schemeClr val="lt1">
                    <a:lumMod val="65000"/>
                  </a:schemeClr>
                </a:solidFill>
                <a:latin typeface="Calibri"/>
                <a:ea typeface="ＭＳ Ｐゴシック"/>
              </a:rPr>
              <a:t>©2017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2"/>
          <p:cNvSpPr/>
          <p:nvPr/>
        </p:nvSpPr>
        <p:spPr>
          <a:xfrm flipV="1">
            <a:off x="0" y="4136040"/>
            <a:ext cx="9143640" cy="4572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080" bIns="108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 useBgFill="1">
        <p:nvSpPr>
          <p:cNvPr id="6" name="Rounded Rectangle 3"/>
          <p:cNvSpPr/>
          <p:nvPr/>
        </p:nvSpPr>
        <p:spPr>
          <a:xfrm>
            <a:off x="5410080" y="3962520"/>
            <a:ext cx="3063600" cy="2664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20520" bIns="-2052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 useBgFill="1">
        <p:nvSpPr>
          <p:cNvPr id="7" name="Rounded Rectangle 4"/>
          <p:cNvSpPr/>
          <p:nvPr/>
        </p:nvSpPr>
        <p:spPr>
          <a:xfrm>
            <a:off x="7377120" y="4060800"/>
            <a:ext cx="1599840" cy="3600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1880" bIns="-1188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3962520"/>
            <a:ext cx="9143640" cy="24408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0" y="3970440"/>
            <a:ext cx="9143640" cy="140760"/>
          </a:xfrm>
          <a:prstGeom prst="rect">
            <a:avLst/>
          </a:prstGeom>
          <a:solidFill>
            <a:srgbClr val="002060"/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0" y="0"/>
            <a:ext cx="9143640" cy="397008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11" name="TextBox 24"/>
          <p:cNvSpPr/>
          <p:nvPr/>
        </p:nvSpPr>
        <p:spPr>
          <a:xfrm>
            <a:off x="533520" y="6400800"/>
            <a:ext cx="80769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853560">
              <a:lnSpc>
                <a:spcPct val="100000"/>
              </a:lnSpc>
              <a:tabLst>
                <a:tab algn="l" pos="0"/>
              </a:tabLst>
            </a:pPr>
            <a:r>
              <a:rPr b="0" lang="en-US" sz="800" spc="-1" strike="noStrike">
                <a:solidFill>
                  <a:schemeClr val="lt1">
                    <a:lumMod val="65000"/>
                  </a:schemeClr>
                </a:solidFill>
                <a:latin typeface="Calibri"/>
                <a:ea typeface="ＭＳ Ｐゴシック"/>
              </a:rPr>
              <a:t>©2017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14" descr="Screen Clipping"/>
          <p:cNvPicPr/>
          <p:nvPr/>
        </p:nvPicPr>
        <p:blipFill>
          <a:blip r:embed="rId2"/>
          <a:stretch/>
        </p:blipFill>
        <p:spPr>
          <a:xfrm>
            <a:off x="418680" y="335880"/>
            <a:ext cx="8306640" cy="3120480"/>
          </a:xfrm>
          <a:prstGeom prst="rect">
            <a:avLst/>
          </a:prstGeom>
          <a:ln w="0">
            <a:noFill/>
          </a:ln>
        </p:spPr>
      </p:pic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Times New Roman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Fourth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ounded Rectangle 32"/>
          <p:cNvSpPr/>
          <p:nvPr/>
        </p:nvSpPr>
        <p:spPr>
          <a:xfrm>
            <a:off x="5407200" y="496800"/>
            <a:ext cx="3063600" cy="2808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9080" bIns="-1908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0" y="0"/>
            <a:ext cx="9143640" cy="380520"/>
          </a:xfrm>
          <a:prstGeom prst="rect">
            <a:avLst/>
          </a:prstGeom>
          <a:solidFill>
            <a:srgbClr val="0070c0"/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17" name="Rectangle 20"/>
          <p:cNvSpPr/>
          <p:nvPr/>
        </p:nvSpPr>
        <p:spPr>
          <a:xfrm>
            <a:off x="0" y="7920"/>
            <a:ext cx="9143640" cy="220320"/>
          </a:xfrm>
          <a:prstGeom prst="rect">
            <a:avLst/>
          </a:prstGeom>
          <a:solidFill>
            <a:srgbClr val="002060"/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18" name="Rectangle 23"/>
          <p:cNvSpPr/>
          <p:nvPr/>
        </p:nvSpPr>
        <p:spPr>
          <a:xfrm>
            <a:off x="0" y="380880"/>
            <a:ext cx="9143640" cy="5832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3680" bIns="1368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19" name="TextBox 8"/>
          <p:cNvSpPr/>
          <p:nvPr/>
        </p:nvSpPr>
        <p:spPr>
          <a:xfrm>
            <a:off x="533520" y="6324480"/>
            <a:ext cx="80769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853560">
              <a:lnSpc>
                <a:spcPct val="100000"/>
              </a:lnSpc>
              <a:tabLst>
                <a:tab algn="l" pos="0"/>
              </a:tabLst>
            </a:pPr>
            <a:r>
              <a:rPr b="0" lang="en-US" sz="800" spc="-1" strike="noStrike">
                <a:solidFill>
                  <a:schemeClr val="lt1">
                    <a:lumMod val="65000"/>
                  </a:schemeClr>
                </a:solidFill>
                <a:latin typeface="Calibri"/>
                <a:ea typeface="ＭＳ Ｐゴシック"/>
              </a:rPr>
              <a:t>©2017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Click to edit Master title style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89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800" spc="-1" strike="noStrike">
                <a:solidFill>
                  <a:schemeClr val="dk1"/>
                </a:solidFill>
                <a:latin typeface="Times New Roman"/>
              </a:rPr>
              <a:t>Click to edit Master text styles</a:t>
            </a:r>
            <a:endParaRPr b="0" lang="en-US" sz="2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00" spc="-1" strike="noStrike">
                <a:solidFill>
                  <a:schemeClr val="dk1"/>
                </a:solidFill>
                <a:latin typeface="Times New Roman"/>
              </a:rPr>
              <a:t>Second level</a:t>
            </a:r>
            <a:endParaRPr b="0" lang="en-US" sz="2600" spc="-1" strike="noStrike">
              <a:solidFill>
                <a:schemeClr val="dk1"/>
              </a:solidFill>
              <a:latin typeface="Times New Roman"/>
            </a:endParaRPr>
          </a:p>
          <a:p>
            <a:pPr lvl="2" marL="922320" indent="-219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179360" indent="-2001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chemeClr val="dk1"/>
                </a:solidFill>
                <a:latin typeface="Times New Roman"/>
              </a:rPr>
              <a:t>Fourth level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  <a:p>
            <a:pPr lvl="4" marL="1389240" indent="-18252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sldNum" idx="1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9BDFFBA-8053-44D7-9B5E-DD9DE03E48AA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ounded Rectangle 32"/>
          <p:cNvSpPr/>
          <p:nvPr/>
        </p:nvSpPr>
        <p:spPr>
          <a:xfrm>
            <a:off x="5407200" y="496800"/>
            <a:ext cx="3063600" cy="2808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9080" bIns="-1908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26" name="Rectangle 19"/>
          <p:cNvSpPr/>
          <p:nvPr/>
        </p:nvSpPr>
        <p:spPr>
          <a:xfrm>
            <a:off x="0" y="0"/>
            <a:ext cx="9143640" cy="380520"/>
          </a:xfrm>
          <a:prstGeom prst="rect">
            <a:avLst/>
          </a:prstGeom>
          <a:solidFill>
            <a:srgbClr val="0070c0"/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27" name="Rectangle 20"/>
          <p:cNvSpPr/>
          <p:nvPr/>
        </p:nvSpPr>
        <p:spPr>
          <a:xfrm>
            <a:off x="0" y="7920"/>
            <a:ext cx="9143640" cy="220320"/>
          </a:xfrm>
          <a:prstGeom prst="rect">
            <a:avLst/>
          </a:prstGeom>
          <a:solidFill>
            <a:srgbClr val="002060"/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28" name="Rectangle 23"/>
          <p:cNvSpPr/>
          <p:nvPr/>
        </p:nvSpPr>
        <p:spPr>
          <a:xfrm>
            <a:off x="0" y="380880"/>
            <a:ext cx="9143640" cy="5832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3680" bIns="13680" anchor="ctr">
            <a:noAutofit/>
          </a:bodyPr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29" name="TextBox 8"/>
          <p:cNvSpPr/>
          <p:nvPr/>
        </p:nvSpPr>
        <p:spPr>
          <a:xfrm>
            <a:off x="533520" y="6324480"/>
            <a:ext cx="80769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853560">
              <a:lnSpc>
                <a:spcPct val="100000"/>
              </a:lnSpc>
              <a:tabLst>
                <a:tab algn="l" pos="0"/>
              </a:tabLst>
            </a:pPr>
            <a:r>
              <a:rPr b="0" lang="en-US" sz="800" spc="-1" strike="noStrike">
                <a:solidFill>
                  <a:schemeClr val="lt1">
                    <a:lumMod val="65000"/>
                  </a:schemeClr>
                </a:solidFill>
                <a:latin typeface="Calibri"/>
                <a:ea typeface="ＭＳ Ｐゴシック"/>
              </a:rPr>
              <a:t>©2017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80880" y="1143000"/>
            <a:ext cx="8381520" cy="1069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Click to edit Master title style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80880" y="224496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chemeClr val="dk1">
                    <a:tint val="95000"/>
                  </a:schemeClr>
                </a:solidFill>
                <a:latin typeface="Times New Roman"/>
              </a:rPr>
              <a:t>Click to edit Master text styles</a:t>
            </a:r>
            <a:endParaRPr b="0" lang="en-US" sz="19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721400" y="224496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chemeClr val="dk1">
                    <a:tint val="95000"/>
                  </a:schemeClr>
                </a:solidFill>
                <a:latin typeface="Times New Roman"/>
              </a:rPr>
              <a:t>Click to edit Master text styles</a:t>
            </a:r>
            <a:endParaRPr b="0" lang="en-US" sz="19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380880" y="270864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Click to edit Master text styles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Second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2" marL="922320" indent="-219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chemeClr val="dk1"/>
                </a:solidFill>
                <a:latin typeface="Times New Roman"/>
              </a:rPr>
              <a:t>Third level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3" marL="1179360" indent="-2001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chemeClr val="dk1"/>
                </a:solidFill>
                <a:latin typeface="Times New Roman"/>
              </a:rPr>
              <a:t>Fourth level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lvl="4" marL="1389240" indent="-18252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chemeClr val="dk1"/>
                </a:solidFill>
                <a:latin typeface="Times New Roman"/>
              </a:rPr>
              <a:t>Fifth level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718160" y="270864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Click to edit Master text styles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Second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2" marL="922320" indent="-219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chemeClr val="dk1"/>
                </a:solidFill>
                <a:latin typeface="Times New Roman"/>
              </a:rPr>
              <a:t>Third level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3" marL="1179360" indent="-2001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chemeClr val="dk1"/>
                </a:solidFill>
                <a:latin typeface="Times New Roman"/>
              </a:rPr>
              <a:t>Fourth level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lvl="4" marL="1389240" indent="-18252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chemeClr val="dk1"/>
                </a:solidFill>
                <a:latin typeface="Times New Roman"/>
              </a:rPr>
              <a:t>Fifth level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dt" idx="2"/>
          </p:nvPr>
        </p:nvSpPr>
        <p:spPr>
          <a:xfrm>
            <a:off x="6586560" y="612720"/>
            <a:ext cx="9568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sldNum" idx="3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14239D2-0089-4456-B8B4-68CF4CF2F217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8"/>
          <p:cNvSpPr>
            <a:spLocks noGrp="1"/>
          </p:cNvSpPr>
          <p:nvPr>
            <p:ph type="ftr" idx="4"/>
          </p:nvPr>
        </p:nvSpPr>
        <p:spPr>
          <a:xfrm>
            <a:off x="5257800" y="612720"/>
            <a:ext cx="13251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diagramData" Target="../diagrams/data5.xml"/><Relationship Id="rId2" Type="http://schemas.openxmlformats.org/officeDocument/2006/relationships/diagramLayout" Target="../diagrams/layout5.xml"/><Relationship Id="rId3" Type="http://schemas.openxmlformats.org/officeDocument/2006/relationships/diagramQuickStyle" Target="../diagrams/quickStyle5.xml"/><Relationship Id="rId4" Type="http://schemas.openxmlformats.org/officeDocument/2006/relationships/diagramColors" Target="../diagrams/colors5.xml"/><Relationship Id="rId5" Type="http://schemas.microsoft.com/office/2007/relationships/diagramDrawing" Target="../diagrams/drawing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diagramData" Target="../diagrams/data6.xml"/><Relationship Id="rId2" Type="http://schemas.openxmlformats.org/officeDocument/2006/relationships/diagramLayout" Target="../diagrams/layout6.xml"/><Relationship Id="rId3" Type="http://schemas.openxmlformats.org/officeDocument/2006/relationships/diagramQuickStyle" Target="../diagrams/quickStyle6.xml"/><Relationship Id="rId4" Type="http://schemas.openxmlformats.org/officeDocument/2006/relationships/diagramColors" Target="../diagrams/colors6.xml"/><Relationship Id="rId5" Type="http://schemas.microsoft.com/office/2007/relationships/diagramDrawing" Target="../diagrams/drawing6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diagramData" Target="../diagrams/data7.xml"/><Relationship Id="rId2" Type="http://schemas.openxmlformats.org/officeDocument/2006/relationships/diagramLayout" Target="../diagrams/layout7.xml"/><Relationship Id="rId3" Type="http://schemas.openxmlformats.org/officeDocument/2006/relationships/diagramQuickStyle" Target="../diagrams/quickStyle7.xml"/><Relationship Id="rId4" Type="http://schemas.openxmlformats.org/officeDocument/2006/relationships/diagramColors" Target="../diagrams/colors7.xml"/><Relationship Id="rId5" Type="http://schemas.microsoft.com/office/2007/relationships/diagramDrawing" Target="../diagrams/drawing7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4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7.png"/><Relationship Id="rId3" Type="http://schemas.openxmlformats.org/officeDocument/2006/relationships/image" Target="../media/image17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1584360" y="4724280"/>
            <a:ext cx="6324120" cy="129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6336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Chapter 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6336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Data Models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6336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Naming Conventions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85800" y="1523880"/>
            <a:ext cx="7772040" cy="4723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CA" sz="1800" spc="-1" strike="noStrike">
                <a:solidFill>
                  <a:srgbClr val="002060"/>
                </a:solidFill>
                <a:latin typeface="Times New Roman"/>
              </a:rPr>
              <a:t>Entity names - Required to: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CA" sz="1800" spc="-1" strike="noStrike">
                <a:solidFill>
                  <a:srgbClr val="002060"/>
                </a:solidFill>
                <a:latin typeface="Times New Roman"/>
              </a:rPr>
              <a:t>Be descriptive of the objects in the business environment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CA" sz="1800" spc="-1" strike="noStrike">
                <a:solidFill>
                  <a:srgbClr val="002060"/>
                </a:solidFill>
                <a:latin typeface="Times New Roman"/>
              </a:rPr>
              <a:t>Use terminology that is familiar to the users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CA" sz="1800" spc="-1" strike="noStrike">
                <a:solidFill>
                  <a:srgbClr val="002060"/>
                </a:solidFill>
                <a:latin typeface="Times New Roman"/>
              </a:rPr>
              <a:t>Attribute name - Required to be descriptive of the data represented by the attribute 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Proper naming: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Facilitates communication between parties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Promotes self-documentation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sldNum" idx="16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D28E4E7-F6F4-4881-8AD5-376B6F501943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80880" y="609480"/>
            <a:ext cx="8381520" cy="1069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Hierarchical and Network Models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82880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Hierarchical Models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48320" y="182880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Network Models 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228600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latin typeface="Times New Roman"/>
              </a:rPr>
              <a:t>Developed to manage large amount of data for complex manufacturing projects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CA" sz="2200" spc="-1" strike="noStrike">
                <a:solidFill>
                  <a:srgbClr val="002060"/>
                </a:solidFill>
                <a:latin typeface="Times New Roman"/>
              </a:rPr>
              <a:t>Represented by an upside-down tree which contains levels or </a:t>
            </a:r>
            <a:r>
              <a:rPr b="1" lang="en-CA" sz="2200" spc="-1" strike="noStrike">
                <a:solidFill>
                  <a:srgbClr val="002060"/>
                </a:solidFill>
                <a:latin typeface="Times New Roman"/>
              </a:rPr>
              <a:t>segments </a:t>
            </a:r>
            <a:r>
              <a:rPr b="0" lang="en-CA" sz="2200" spc="-1" strike="noStrike">
                <a:solidFill>
                  <a:srgbClr val="002060"/>
                </a:solidFill>
                <a:latin typeface="Times New Roman"/>
              </a:rPr>
              <a:t>(e</a:t>
            </a:r>
            <a:r>
              <a:rPr b="0" lang="en-CA" sz="1800" spc="-1" strike="noStrike">
                <a:solidFill>
                  <a:srgbClr val="002060"/>
                </a:solidFill>
                <a:latin typeface="Times New Roman"/>
              </a:rPr>
              <a:t>quivalent of a file system’s record type)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latin typeface="Times New Roman"/>
              </a:rPr>
              <a:t>Depicts a set of one-to-many (1:M) relationships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724280" y="236232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Created to represent complex data relationships more effectively than the hierarchical model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Improved database performance and imposed a database standard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Allows a record to have more than one parent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Depicts both one-to-many (1:M) and many-to-many (M:N) relationships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sldNum" idx="17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0F8D911-1E8F-4DDD-88B1-94D4DCC200D1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11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</a:pPr>
            <a:br>
              <a:rPr sz="1800"/>
            </a:br>
            <a:r>
              <a:rPr b="0" lang="en-US" sz="44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Standard Database Concepts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700003625"/>
              </p:ext>
            </p:extLst>
          </p:nvPr>
        </p:nvGraphicFramePr>
        <p:xfrm>
          <a:off x="457200" y="1752480"/>
          <a:ext cx="8152920" cy="426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6" name="PlaceHolder 2"/>
          <p:cNvSpPr>
            <a:spLocks noGrp="1"/>
          </p:cNvSpPr>
          <p:nvPr>
            <p:ph type="sldNum" idx="18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1BC1EDF-DFE3-481E-AA8C-B80B648F9B41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12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rmAutofit fontScale="73005"/>
          </a:bodyPr>
          <a:p>
            <a:pPr indent="0" algn="ctr">
              <a:lnSpc>
                <a:spcPct val="100000"/>
              </a:lnSpc>
              <a:buNone/>
            </a:pPr>
            <a:br>
              <a:rPr sz="1800"/>
            </a:br>
            <a:r>
              <a:rPr b="0" lang="en-US" sz="44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Standard Database Concepts</a:t>
            </a: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2540474988"/>
              </p:ext>
            </p:extLst>
          </p:nvPr>
        </p:nvGraphicFramePr>
        <p:xfrm>
          <a:off x="685800" y="1523880"/>
          <a:ext cx="7772040" cy="480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8" name="PlaceHolder 2"/>
          <p:cNvSpPr>
            <a:spLocks noGrp="1"/>
          </p:cNvSpPr>
          <p:nvPr>
            <p:ph type="sldNum" idx="19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979387E-8550-440C-8BEF-C24138A41F66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13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The Relational Model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9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Produced an automatic transmission database that replaced standard transmission databases 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Based on a relation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Relation 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or</a:t>
            </a: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 table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: Matrix composed of intersecting tuples and attributes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2" marL="922320" indent="-219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Tuple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: Rows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2" marL="922320" indent="-219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Attribute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: Columns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Describes a precise set of data manipulation constructs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sldNum" idx="20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3A7BC54-24EE-42B0-A79E-758FC61A6D60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13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76212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Relational Database Management System (RDBMS)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2514600"/>
            <a:ext cx="8229240" cy="3580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Performs basic functions provided by the hierarchical and network DBMS systems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Makes the relational data model easier to understand and implement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Hides the complexities of the relational model from the user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21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AC02AC5-C4E1-4E7F-B2F7-08AD182A9B97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13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2.2 - A Relational Diagram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22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B21A6D9-C054-4A4D-8761-174031B6E67A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13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7" name="Picture 1" descr="Screen Clipping"/>
          <p:cNvPicPr/>
          <p:nvPr/>
        </p:nvPicPr>
        <p:blipFill>
          <a:blip r:embed="rId1"/>
          <a:stretch/>
        </p:blipFill>
        <p:spPr>
          <a:xfrm>
            <a:off x="609480" y="1752480"/>
            <a:ext cx="8076960" cy="411012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2" descr="Screen Clipping"/>
          <p:cNvPicPr/>
          <p:nvPr/>
        </p:nvPicPr>
        <p:blipFill>
          <a:blip r:embed="rId2"/>
          <a:stretch/>
        </p:blipFill>
        <p:spPr>
          <a:xfrm>
            <a:off x="2626920" y="2362320"/>
            <a:ext cx="1641600" cy="312372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3" descr="Screen Clipping"/>
          <p:cNvPicPr/>
          <p:nvPr/>
        </p:nvPicPr>
        <p:blipFill>
          <a:blip r:embed="rId3"/>
          <a:stretch/>
        </p:blipFill>
        <p:spPr>
          <a:xfrm>
            <a:off x="4952880" y="2590920"/>
            <a:ext cx="1482120" cy="198072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4" descr="Screen Clipping"/>
          <p:cNvPicPr/>
          <p:nvPr/>
        </p:nvPicPr>
        <p:blipFill>
          <a:blip r:embed="rId4"/>
          <a:stretch/>
        </p:blipFill>
        <p:spPr>
          <a:xfrm>
            <a:off x="4567320" y="3357720"/>
            <a:ext cx="9000" cy="14256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5" descr="Screen Clipping"/>
          <p:cNvPicPr/>
          <p:nvPr/>
        </p:nvPicPr>
        <p:blipFill>
          <a:blip r:embed="rId5"/>
          <a:stretch/>
        </p:blipFill>
        <p:spPr>
          <a:xfrm>
            <a:off x="2438280" y="5486400"/>
            <a:ext cx="4419360" cy="256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33520" y="6858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SQL-Based Relational Database Application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533520" y="1828800"/>
            <a:ext cx="8229240" cy="4571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2060"/>
                </a:solidFill>
                <a:latin typeface="Times New Roman"/>
              </a:rPr>
              <a:t>End-user interface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2060"/>
                </a:solidFill>
                <a:latin typeface="Times New Roman"/>
              </a:rPr>
              <a:t>Allows end user to interact with the data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2060"/>
                </a:solidFill>
                <a:latin typeface="Times New Roman"/>
              </a:rPr>
              <a:t>Collection of tables stored in the database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2060"/>
                </a:solidFill>
                <a:latin typeface="Times New Roman"/>
              </a:rPr>
              <a:t>Each table is independent from another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2060"/>
                </a:solidFill>
                <a:latin typeface="Times New Roman"/>
              </a:rPr>
              <a:t>Rows in different tables are related based on common values in common attributes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2060"/>
                </a:solidFill>
                <a:latin typeface="Times New Roman"/>
              </a:rPr>
              <a:t>SQL engine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2060"/>
                </a:solidFill>
                <a:latin typeface="Times New Roman"/>
              </a:rPr>
              <a:t>Largely hidden from the end user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2060"/>
                </a:solidFill>
                <a:latin typeface="Times New Roman"/>
              </a:rPr>
              <a:t>Executes all queries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2060"/>
                </a:solidFill>
                <a:latin typeface="Times New Roman"/>
              </a:rPr>
              <a:t>A declarative language that tells what must be done but not how to get it.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ldNum" idx="23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FFF57CD-B0A3-487C-AFA4-ADCD0D8CE8CD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13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The Entity Relationship Model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9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  <a:ea typeface="ＭＳ Ｐゴシック"/>
              </a:rPr>
              <a:t>Graphical representation of entities and their relationships in a database structure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  <a:ea typeface="ＭＳ Ｐゴシック"/>
              </a:rPr>
              <a:t>Entity relationship diagram (ERD)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8440" indent="-246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  <a:ea typeface="ＭＳ Ｐゴシック"/>
              </a:rPr>
              <a:t>Uses graphic representations to model database components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  <a:ea typeface="ＭＳ Ｐゴシック"/>
              </a:rPr>
              <a:t>Entity instance or entity occurrence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8440" indent="-246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  <a:ea typeface="ＭＳ Ｐゴシック"/>
              </a:rPr>
              <a:t>Rows in the relational table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  <a:ea typeface="ＭＳ Ｐゴシック"/>
              </a:rPr>
              <a:t>Connectivity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  <a:ea typeface="ＭＳ Ｐゴシック"/>
              </a:rPr>
              <a:t>: Term used </a:t>
            </a:r>
            <a:r>
              <a:rPr b="0" lang="en-IN" sz="1800" spc="-1" strike="noStrike">
                <a:solidFill>
                  <a:srgbClr val="002060"/>
                </a:solidFill>
                <a:latin typeface="Times New Roman"/>
                <a:ea typeface="ＭＳ Ｐゴシック"/>
              </a:rPr>
              <a:t>to label the relationship types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sldNum" idx="24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25D5B2F-AF88-4CCF-BD02-E1D04DD27600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18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  <a:ea typeface="ＭＳ Ｐゴシック"/>
              </a:rPr>
              <a:t>Figure 2.3 - The ER Model Notations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ldNum" idx="25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EE2AACE-21C3-451A-BCE5-55E653936C41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19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0" name="Picture 1" descr="Screen Clipping"/>
          <p:cNvPicPr/>
          <p:nvPr/>
        </p:nvPicPr>
        <p:blipFill>
          <a:blip r:embed="rId1"/>
          <a:stretch/>
        </p:blipFill>
        <p:spPr>
          <a:xfrm>
            <a:off x="762120" y="1447920"/>
            <a:ext cx="8017200" cy="472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Learning Objectives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8229240" cy="489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In this chapter, you will learn: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About data modeling and why data models are important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About the basic data-modeling building blocks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What business rules are and how they influence database design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How the major data models evolved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About emerging alternative data models and the need they fulfill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How data models can be classified by their level of abstraction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 idx="8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B2868B7-DB68-4AD4-B2BD-72FEB742F7CA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33520" y="76212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The Object-Oriented Data Model (OODM) or Semantic Data Model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533520" y="2057400"/>
            <a:ext cx="82292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Object-oriented database management system(OODBMS)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8440" indent="-246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Based on OODM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Object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: Contains data and their relationships with operations that are performed on it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8440" indent="-246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Basic building block for autonomous structures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8440" indent="-246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Abstraction of real-world entity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Attributes - Describe the properties of an object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sldNum" idx="26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55820E5-C0DE-4019-9F94-CB1E711DF7A4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20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The Object-Oriented Data Model (OODM)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905120"/>
            <a:ext cx="8229240" cy="4266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Class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:</a:t>
            </a: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Collection of similar objects with shared structure and behavior organized in a class hierarchy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Class hierarchy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:</a:t>
            </a: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en-CA" sz="1800" spc="-1" strike="noStrike">
                <a:solidFill>
                  <a:srgbClr val="002060"/>
                </a:solidFill>
                <a:latin typeface="Times New Roman"/>
              </a:rPr>
              <a:t>Resembles an upside-down tree in which each class has only one parent 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Inheritance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: Object inherits methods and attributes of parent class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Unified Modeling Language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 (</a:t>
            </a: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UML)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 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Describes sets of diagrams and symbols to graphically model a system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sldNum" idx="27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254D4B3-EDFA-4929-A6E1-446058078F79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20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76212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2.4 - A Comparison of OO, UML and ER Models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ldNum" idx="28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D8110E4-2D89-4856-A3B8-CBECACB7EA6C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20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" name="Picture 1" descr="Screen Clipping"/>
          <p:cNvPicPr/>
          <p:nvPr/>
        </p:nvPicPr>
        <p:blipFill>
          <a:blip r:embed="rId1"/>
          <a:stretch/>
        </p:blipFill>
        <p:spPr>
          <a:xfrm>
            <a:off x="533520" y="2286000"/>
            <a:ext cx="8299800" cy="335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Object/Relational and XML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7652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Extended relational data model (ERDM)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8440" indent="-246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Supports OO features and complex data representation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8440" indent="-246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Object/Relational Database Management System (O/R DBMS)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2" marL="923400" indent="-219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Based on ERDM, focuses on better data management 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Extensible Markup Language (XML)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8440" indent="-246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Manages unstructured data for efficient and effective exchange of all data types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sldNum" idx="29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6E87858-3369-45A2-AD75-D2A22A4F2127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23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Big Data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990720"/>
            <a:ext cx="8229240" cy="518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2060"/>
                </a:solidFill>
                <a:latin typeface="Times New Roman"/>
              </a:rPr>
              <a:t>Aims to: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2060"/>
                </a:solidFill>
                <a:latin typeface="Times New Roman"/>
              </a:rPr>
              <a:t>Find </a:t>
            </a:r>
            <a:r>
              <a:rPr b="0" lang="en-CA" sz="2400" spc="-1" strike="noStrike">
                <a:solidFill>
                  <a:srgbClr val="002060"/>
                </a:solidFill>
                <a:latin typeface="Times New Roman"/>
              </a:rPr>
              <a:t>new and better ways to manage large amounts of web and sensor-generated data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CA" sz="2400" spc="-1" strike="noStrike">
                <a:solidFill>
                  <a:srgbClr val="002060"/>
                </a:solidFill>
                <a:latin typeface="Times New Roman"/>
              </a:rPr>
              <a:t>Provide high performance and scalability at a reasonable cost  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2060"/>
                </a:solidFill>
                <a:latin typeface="Times New Roman"/>
              </a:rPr>
              <a:t>Characteristics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2060"/>
                </a:solidFill>
                <a:latin typeface="Times New Roman"/>
              </a:rPr>
              <a:t>Volume: The amount of data being stored;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2060"/>
                </a:solidFill>
                <a:latin typeface="Times New Roman"/>
              </a:rPr>
              <a:t>Velocity: not only the speed with which data grows but also to the need to process this data quickly in orde to generate information;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2060"/>
                </a:solidFill>
                <a:latin typeface="Times New Roman"/>
              </a:rPr>
              <a:t>Variety: the data being collected comes in various data formats.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30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DC4DB78-27B2-4683-854D-B338F50402B9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23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Big Data Challenges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2281398367"/>
              </p:ext>
            </p:extLst>
          </p:nvPr>
        </p:nvGraphicFramePr>
        <p:xfrm>
          <a:off x="762120" y="1600200"/>
          <a:ext cx="8000640" cy="449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7" name="PlaceHolder 2"/>
          <p:cNvSpPr>
            <a:spLocks noGrp="1"/>
          </p:cNvSpPr>
          <p:nvPr>
            <p:ph type="sldNum" idx="31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CA43E2A-F1A7-4AB4-A1F3-D28CDE42CA1A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23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OLAP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9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chemeClr val="dk1"/>
                </a:solidFill>
                <a:latin typeface="Times New Roman"/>
              </a:rPr>
              <a:t>OLAP</a:t>
            </a:r>
            <a:r>
              <a:rPr b="0" lang="en-US" sz="1800" spc="-1" strike="noStrike">
                <a:solidFill>
                  <a:schemeClr val="dk1"/>
                </a:solidFill>
                <a:latin typeface="Times New Roman"/>
              </a:rPr>
              <a:t> is an acronym for Online Analytical Processing. </a:t>
            </a:r>
            <a:r>
              <a:rPr b="1" lang="en-US" sz="1800" spc="-1" strike="noStrike">
                <a:solidFill>
                  <a:schemeClr val="dk1"/>
                </a:solidFill>
                <a:latin typeface="Times New Roman"/>
              </a:rPr>
              <a:t>OLAP</a:t>
            </a:r>
            <a:r>
              <a:rPr b="0" lang="en-US" sz="1800" spc="-1" strike="noStrike">
                <a:solidFill>
                  <a:schemeClr val="dk1"/>
                </a:solidFill>
                <a:latin typeface="Times New Roman"/>
              </a:rPr>
              <a:t> performs multidimensional analysis of business data and provides the capability for complex calculations, trend analysis, and sophisticated data modeling.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 idx="32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8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219FE5D-7EB7-4414-978A-A92B40ECFA1A}" type="slidenum">
              <a:rPr b="0" lang="en-US" sz="18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23</a:t>
            </a:fld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Big Data New Technologies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2696557944"/>
              </p:ext>
            </p:extLst>
          </p:nvPr>
        </p:nvGraphicFramePr>
        <p:xfrm>
          <a:off x="685800" y="1523880"/>
          <a:ext cx="7924320" cy="449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2" name="PlaceHolder 2"/>
          <p:cNvSpPr>
            <a:spLocks noGrp="1"/>
          </p:cNvSpPr>
          <p:nvPr>
            <p:ph type="sldNum" idx="33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07B7355-D9A5-4D5E-9CED-E19B551C2AB5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23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NoSQL Databases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9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Not based on the relational model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Support distributed database architectures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Provide high scalability, high availability, and fault tolerance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Support large amounts of sparse data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Geared toward performance rather than transaction consistency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Store data in key-value stores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34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B69639A-05D5-4615-86FB-CED5D0134403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28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76212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2.5 - A Simple Key-Value Representation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ldNum" idx="35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E865AF3-1C6D-4330-AB74-DE9BED2DF5ED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28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8" name="Picture 1" descr="Screen Clipping"/>
          <p:cNvPicPr/>
          <p:nvPr/>
        </p:nvPicPr>
        <p:blipFill>
          <a:blip r:embed="rId1"/>
          <a:stretch/>
        </p:blipFill>
        <p:spPr>
          <a:xfrm>
            <a:off x="609480" y="2133720"/>
            <a:ext cx="7888680" cy="380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83808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Data Modeling and Data Models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33520" y="2057400"/>
            <a:ext cx="8229240" cy="4266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lvl="1" marL="343080" indent="-34308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Symbol" charset="2"/>
              <a:buChar char="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Data modeling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: Iterative and progressive process of creating a representation of data for a specific problem domain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3" marL="865080" indent="-34308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It is the first step in designing a database.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 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Data models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: The result of data modeling. It is a simplified, abstract representations, usually graphical representations of complex real-world data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8440" indent="-246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Useful for supporting a specific problem domain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sldNum" idx="9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648B5E1-D802-4DB4-80E4-7E6DD9529AAA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2.6 - The Evolution of Data Models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36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4C87B23-A379-41C3-A48F-82C3BA644149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30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1" name="Picture 1" descr="Screen Clipping"/>
          <p:cNvPicPr/>
          <p:nvPr/>
        </p:nvPicPr>
        <p:blipFill>
          <a:blip r:embed="rId1"/>
          <a:stretch/>
        </p:blipFill>
        <p:spPr>
          <a:xfrm>
            <a:off x="1600200" y="1600200"/>
            <a:ext cx="6095520" cy="454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381520" cy="1069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Hierarchical Model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7652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Advantages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724280" y="167652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Disadvantages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457200" y="220968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Promotes data sharing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Parent/child relationship promotes conceptual simplicity and data integrity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Database security is provided and enforced by DBMS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Efficient with 1:M relationships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4724280" y="220968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Requires knowledge of physical data storage characteristics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Navigational system requires knowledge of hierarchical path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Changes in structure require changes in all application programs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Implementation limitations 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No data definition 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Lack of standards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sldNum" idx="37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5DC4DD0-0879-49ED-BCFB-2324B1C07706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30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80880" y="685800"/>
            <a:ext cx="8381520" cy="1069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Network Model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75248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Advantages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724280" y="175248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Disadvantages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228600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Conceptual simplicity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Handles more relationship types 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Data access is flexible 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Data owner/member relationship promotes data integrity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Conformance to standards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Includes data definition language (DDL) and data manipulation language (DML)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/>
          </p:nvPr>
        </p:nvSpPr>
        <p:spPr>
          <a:xfrm>
            <a:off x="4800600" y="228600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System complexity limits efficiency 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Navigational system yields complex implementation, application development, and management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Structural changes require changes in all application programs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sldNum" idx="38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F3A155F-C56F-4220-87F9-BAEFD00D1D6C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30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381520" cy="1069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Relational Model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75248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Advantages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48320" y="175248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Disadvantages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57200" y="228600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Structural independence is promoted using independent tables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Tabular view improves conceptual simplicity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Ad hoc query capability is based on SQL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Isolates the end user from physical-level details 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Improves implementation and management simplicity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/>
          </p:nvPr>
        </p:nvSpPr>
        <p:spPr>
          <a:xfrm>
            <a:off x="4648320" y="236232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Requires substantial hardware and system software overhead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Conceptual simplicity gives untrained people the tools to use a good system poorly 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May promote information problems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9" name="PlaceHolder 6"/>
          <p:cNvSpPr>
            <a:spLocks noGrp="1"/>
          </p:cNvSpPr>
          <p:nvPr>
            <p:ph type="sldNum" idx="39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EF16485-6AF7-49BD-8B96-2ECF733453F6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80880" y="609480"/>
            <a:ext cx="8381520" cy="1069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Entity Relationship Model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380880" y="167652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Advantages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648320" y="167652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Disadvantages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380880" y="228600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latin typeface="Times New Roman"/>
              </a:rPr>
              <a:t>Visual modeling yields conceptual simplicity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latin typeface="Times New Roman"/>
              </a:rPr>
              <a:t>Visual representation makes it an effective communication tool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latin typeface="Times New Roman"/>
              </a:rPr>
              <a:t>Is integrated with the dominant relational model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4724280" y="228600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latin typeface="Times New Roman"/>
              </a:rPr>
              <a:t>Limited constraint representation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latin typeface="Times New Roman"/>
              </a:rPr>
              <a:t>Limited relationship representation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latin typeface="Times New Roman"/>
              </a:rPr>
              <a:t>No data manipulation language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latin typeface="Times New Roman"/>
              </a:rPr>
              <a:t>Loss of information content occurs when attributes are removed from entities to avoid crowded displays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sldNum" idx="40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DD2A6E5-A92E-4371-A815-C5C89E4866C5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80880" y="685800"/>
            <a:ext cx="8381520" cy="1069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Object-Oriented Model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380880" y="175248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Advantages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724280" y="175248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Disadvantages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380880" y="228600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latin typeface="Times New Roman"/>
              </a:rPr>
              <a:t>Semantic content is added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latin typeface="Times New Roman"/>
              </a:rPr>
              <a:t>Visual representation includes semantic content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pt-BR" sz="2200" spc="-1" strike="noStrike">
                <a:solidFill>
                  <a:srgbClr val="002060"/>
                </a:solidFill>
                <a:latin typeface="Times New Roman"/>
              </a:rPr>
              <a:t>Inheritance promotes data integrity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4724280" y="228600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latin typeface="Times New Roman"/>
              </a:rPr>
              <a:t>Slow development of standards caused vendors to supply their own enhancements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  <a:p>
            <a:pPr lvl="1" marL="658440" indent="-246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Compromised widely accepted standard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latin typeface="Times New Roman"/>
              </a:rPr>
              <a:t>Complex navigational system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latin typeface="Times New Roman"/>
              </a:rPr>
              <a:t>Learning curve is steep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  <a:p>
            <a:pPr marL="365760" indent="-25596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2060"/>
                </a:solidFill>
                <a:latin typeface="Times New Roman"/>
              </a:rPr>
              <a:t>High system overhead slows transactions</a:t>
            </a: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</a:pPr>
            <a:endParaRPr b="0" lang="en-US" sz="22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sldNum" idx="41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6C46A26-0EFE-4AE8-89C4-A417C20ABB68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80880" y="685800"/>
            <a:ext cx="8381520" cy="1069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NoSQL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80880" y="175248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Advantages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4724280" y="1752480"/>
            <a:ext cx="4041360" cy="456840"/>
          </a:xfrm>
          <a:prstGeom prst="rect">
            <a:avLst/>
          </a:prstGeom>
          <a:solidFill>
            <a:schemeClr val="accent2">
              <a:alpha val="25000"/>
            </a:schemeClr>
          </a:solidFill>
          <a:ln w="12600">
            <a:solidFill>
              <a:schemeClr val="accent2"/>
            </a:solidFill>
            <a:round/>
          </a:ln>
        </p:spPr>
        <p:txBody>
          <a:bodyPr numCol="1" spcCol="0" lIns="91440" rIns="91440" tIns="45720" bIns="45720" anchor="ctr">
            <a:noAutofit/>
          </a:bodyPr>
          <a:p>
            <a:pPr marL="45720" indent="0" algn="ctr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Disadvantages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380880" y="228600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High scalability, availability, and fault tolerance are provided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Uses low-cost commodity hardware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Supports Big Data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Key-value model improves storage efficiency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4724280" y="2362320"/>
            <a:ext cx="4041360" cy="3885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Complex programming is required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There is no relationship support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There is no transaction integrity support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In terms of data consistency, it provides an eventually consistent model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sldNum" idx="42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9F21ED5-F5E0-4D7E-A75B-BE66358E6E86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76212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rmAutofit fontScale="62254"/>
          </a:bodyPr>
          <a:p>
            <a:pPr indent="0" algn="ctr">
              <a:lnSpc>
                <a:spcPct val="100000"/>
              </a:lnSpc>
              <a:buNone/>
            </a:pPr>
            <a:br>
              <a:rPr sz="1800"/>
            </a:br>
            <a:r>
              <a:rPr b="0" lang="en-US" sz="44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Table 2.3 - Data Model Basic Terminology Comparison </a:t>
            </a:r>
            <a:br>
              <a:rPr sz="4400"/>
            </a:br>
            <a:endParaRPr b="0" lang="en-US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ldNum" idx="43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3B45CB0-0A68-4910-916B-079BB316A0AC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37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0" name="Picture 1" descr="Screen Clipping"/>
          <p:cNvPicPr/>
          <p:nvPr/>
        </p:nvPicPr>
        <p:blipFill>
          <a:blip r:embed="rId1"/>
          <a:stretch/>
        </p:blipFill>
        <p:spPr>
          <a:xfrm>
            <a:off x="380880" y="2438280"/>
            <a:ext cx="8331480" cy="327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2.7 - Data Abstraction Levels 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ldNum" idx="44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C34C6CD-BF15-41D7-9148-0975A08C8678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37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3" name="Picture 3" descr="Screen Clipping"/>
          <p:cNvPicPr/>
          <p:nvPr/>
        </p:nvPicPr>
        <p:blipFill>
          <a:blip r:embed="rId1"/>
          <a:stretch/>
        </p:blipFill>
        <p:spPr>
          <a:xfrm>
            <a:off x="609480" y="1447920"/>
            <a:ext cx="8056080" cy="464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The External Model 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905120"/>
            <a:ext cx="822924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End users’ view of the data environment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ER diagrams are used to represent the external views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External schema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: Specific representation of an external view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None/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sldNum" idx="45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B288ACB-2DD2-4320-BBC9-6729E8DA537D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37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Importance of Data Models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807684682"/>
              </p:ext>
            </p:extLst>
          </p:nvPr>
        </p:nvGraphicFramePr>
        <p:xfrm>
          <a:off x="609480" y="1523880"/>
          <a:ext cx="8000640" cy="441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2" name="PlaceHolder 2"/>
          <p:cNvSpPr>
            <a:spLocks noGrp="1"/>
          </p:cNvSpPr>
          <p:nvPr>
            <p:ph type="sldNum" idx="10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12DC811-A3D6-4E5B-9B94-EAC70113F979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2.8 - External Models For Tiny College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ldNum" idx="46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A4C77C6-3822-4D05-BE21-A56A4B200BC7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37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9" name="Picture 1" descr="Screen Clipping"/>
          <p:cNvPicPr/>
          <p:nvPr/>
        </p:nvPicPr>
        <p:blipFill>
          <a:blip r:embed="rId1"/>
          <a:stretch/>
        </p:blipFill>
        <p:spPr>
          <a:xfrm>
            <a:off x="762120" y="1828800"/>
            <a:ext cx="7314840" cy="4110480"/>
          </a:xfrm>
          <a:prstGeom prst="rect">
            <a:avLst/>
          </a:prstGeom>
          <a:ln w="0">
            <a:noFill/>
          </a:ln>
        </p:spPr>
      </p:pic>
      <p:pic>
        <p:nvPicPr>
          <p:cNvPr id="180" name="Picture 7" descr="Screen Clipping"/>
          <p:cNvPicPr/>
          <p:nvPr/>
        </p:nvPicPr>
        <p:blipFill>
          <a:blip r:embed="rId2"/>
          <a:srcRect l="95510" t="16875" r="476" b="0"/>
          <a:stretch/>
        </p:blipFill>
        <p:spPr>
          <a:xfrm>
            <a:off x="7543800" y="2209680"/>
            <a:ext cx="161640" cy="350496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8" descr="Screen Clipping"/>
          <p:cNvPicPr/>
          <p:nvPr/>
        </p:nvPicPr>
        <p:blipFill>
          <a:blip r:embed="rId3"/>
          <a:srcRect l="95510" t="16875" r="1330" b="27301"/>
          <a:stretch/>
        </p:blipFill>
        <p:spPr>
          <a:xfrm>
            <a:off x="7238880" y="5181480"/>
            <a:ext cx="475920" cy="60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The Conceptual Model 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380880" y="1828800"/>
            <a:ext cx="8229240" cy="489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Represents a global view of the entire database by the entire organization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Conceptual schema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: Basis for the identification and high-level description of the main data objects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Has a macro-level view of data environment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Is software and hardware independent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Logical design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: Task of creating a conceptual data model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sldNum" idx="47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0079366-2ED5-4966-8C8D-17B06049A4C6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37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2.9 - Conceptual Model For Tiny College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ldNum" idx="48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B1B2871-06EB-45FC-9DC7-ABDD14066251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42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7" name="Picture 1" descr="Screen Clipping"/>
          <p:cNvPicPr/>
          <p:nvPr/>
        </p:nvPicPr>
        <p:blipFill>
          <a:blip r:embed="rId1"/>
          <a:stretch/>
        </p:blipFill>
        <p:spPr>
          <a:xfrm>
            <a:off x="914400" y="1828800"/>
            <a:ext cx="7543440" cy="435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The Internal Model 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9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Representing database as seen by the DBMS mapping conceptual model to the DBMS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Internal schema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: Specific representation of an internal model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Uses the database constructs supported by the chosen database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Is software dependent and hardware independent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Logical independence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: Changing internal model without affecting the conceptual model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 idx="49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E295DFE-3204-4612-A14F-A0194CBA9EF4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42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2.10 - Internal Model for Tiny College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ldNum" idx="50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D329FF4-2F75-48F2-9087-2FB28D0BB73A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93" name="Picture 2" descr="Screen Clipping"/>
          <p:cNvPicPr/>
          <p:nvPr/>
        </p:nvPicPr>
        <p:blipFill>
          <a:blip r:embed="rId1"/>
          <a:stretch/>
        </p:blipFill>
        <p:spPr>
          <a:xfrm>
            <a:off x="1905120" y="1600200"/>
            <a:ext cx="5866920" cy="451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The Physical Model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9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Operates at lowest level of abstraction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Describes the way data are saved on storage media such as disks or tapes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Requires the definition of physical storage and data access methods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Relational model aimed at logical level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Does not require physical-level details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1800" spc="-1" strike="noStrike">
                <a:solidFill>
                  <a:srgbClr val="002060"/>
                </a:solidFill>
                <a:latin typeface="Times New Roman"/>
              </a:rPr>
              <a:t>Physical independence</a:t>
            </a: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: Changes in physical model do not affect internal model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sldNum" idx="51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67298F3-B713-4B14-9F1B-BC3AD48946E9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Table 2.4 - Levels of Data Abstraction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ldNum" idx="52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785AE27-37ED-40A0-BA8E-79178884F02A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44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99" name="Picture 3" descr="Screen Clipping"/>
          <p:cNvPicPr/>
          <p:nvPr/>
        </p:nvPicPr>
        <p:blipFill>
          <a:blip r:embed="rId1"/>
          <a:stretch/>
        </p:blipFill>
        <p:spPr>
          <a:xfrm>
            <a:off x="457200" y="2286000"/>
            <a:ext cx="8444160" cy="22093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8" descr="Screen Clipping"/>
          <p:cNvPicPr/>
          <p:nvPr/>
        </p:nvPicPr>
        <p:blipFill>
          <a:blip r:embed="rId2"/>
          <a:srcRect l="13541" t="50418" r="79860" b="14211"/>
          <a:stretch/>
        </p:blipFill>
        <p:spPr>
          <a:xfrm>
            <a:off x="1523880" y="3733920"/>
            <a:ext cx="761760" cy="76176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9" descr="Screen Clipping"/>
          <p:cNvPicPr/>
          <p:nvPr/>
        </p:nvPicPr>
        <p:blipFill>
          <a:blip r:embed="rId3"/>
          <a:srcRect l="13541" t="50418" r="79860" b="14211"/>
          <a:stretch/>
        </p:blipFill>
        <p:spPr>
          <a:xfrm>
            <a:off x="2590920" y="3733920"/>
            <a:ext cx="761760" cy="76176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0" descr="Screen Clipping"/>
          <p:cNvPicPr/>
          <p:nvPr/>
        </p:nvPicPr>
        <p:blipFill>
          <a:blip r:embed="rId4"/>
          <a:srcRect l="62037" t="89777" r="31629" b="3274"/>
          <a:stretch/>
        </p:blipFill>
        <p:spPr>
          <a:xfrm>
            <a:off x="5334120" y="4267080"/>
            <a:ext cx="1390320" cy="22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ER Diagram Example – Amazon Orders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9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CUSTOMER (CustomerID, Name, Email)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ORDER (OrderID, OrderDate, TotalAmount)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PRODUCT (ProductID, Name, Price)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Relationships: CUSTOMER places ORDER; ORDER contains PRODUCT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Relational Tables – Banking Transactions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9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ACCOUNT(AccountID, CustomerID, Balance)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TRANSACTION(TransactionID, AccountID, Date, Amount)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Primary keys uniquely identify rows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Foreign keys connect related tables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Data Abstraction Layers – Hospital Records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97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External Level: Doctor views patient chart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Conceptual Level: Patient, Visit, Medication entities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Internal Level: Tables, indexes, constraints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Physical Level: Data stored on disk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Data Model Basic Building Blocks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85800" y="1523880"/>
            <a:ext cx="7772040" cy="4723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2060"/>
                </a:solidFill>
                <a:latin typeface="Times New Roman"/>
              </a:rPr>
              <a:t>Entity</a:t>
            </a:r>
            <a:r>
              <a:rPr b="0" lang="en-US" sz="2400" spc="-1" strike="noStrike">
                <a:solidFill>
                  <a:srgbClr val="002060"/>
                </a:solidFill>
                <a:latin typeface="Times New Roman"/>
              </a:rPr>
              <a:t>: Unique and distinct object used to collect and store data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2060"/>
                </a:solidFill>
                <a:latin typeface="Times New Roman"/>
              </a:rPr>
              <a:t>Attribute</a:t>
            </a:r>
            <a:r>
              <a:rPr b="0" lang="en-US" sz="2400" spc="-1" strike="noStrike">
                <a:solidFill>
                  <a:srgbClr val="002060"/>
                </a:solidFill>
                <a:latin typeface="Times New Roman"/>
              </a:rPr>
              <a:t>: Characteristic of an entity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922320" indent="-219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i.e., CUSTOMER entity would have attributes 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2060"/>
                </a:solidFill>
                <a:latin typeface="Times New Roman"/>
              </a:rPr>
              <a:t>Relationship</a:t>
            </a:r>
            <a:r>
              <a:rPr b="0" lang="en-US" sz="2400" spc="-1" strike="noStrike">
                <a:solidFill>
                  <a:srgbClr val="002060"/>
                </a:solidFill>
                <a:latin typeface="Times New Roman"/>
              </a:rPr>
              <a:t>: Describes an association among entities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2060"/>
                </a:solidFill>
                <a:latin typeface="Times New Roman"/>
              </a:rPr>
              <a:t>One-to-many (1:M)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2060"/>
                </a:solidFill>
                <a:latin typeface="Times New Roman"/>
              </a:rPr>
              <a:t>Many-to-many (M:N or M:M)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2060"/>
                </a:solidFill>
                <a:latin typeface="Times New Roman"/>
              </a:rPr>
              <a:t>One-to-one (1:1)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2060"/>
                </a:solidFill>
                <a:latin typeface="Times New Roman"/>
              </a:rPr>
              <a:t>Constraint</a:t>
            </a:r>
            <a:r>
              <a:rPr b="0" lang="en-US" sz="2400" spc="-1" strike="noStrike">
                <a:solidFill>
                  <a:srgbClr val="002060"/>
                </a:solidFill>
                <a:latin typeface="Times New Roman"/>
              </a:rPr>
              <a:t>: Set of rules to ensure data integrity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sldNum" idx="11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F7E2921-50EE-4A8B-95E9-107B7783F6C4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Business Rules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022777387"/>
              </p:ext>
            </p:extLst>
          </p:nvPr>
        </p:nvGraphicFramePr>
        <p:xfrm>
          <a:off x="685800" y="1371600"/>
          <a:ext cx="7924320" cy="502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7" name="PlaceHolder 2"/>
          <p:cNvSpPr>
            <a:spLocks noGrp="1"/>
          </p:cNvSpPr>
          <p:nvPr>
            <p:ph type="sldNum" idx="12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72E414C-ABA8-4B3C-B881-38702A783238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83808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Sources of Business Rules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15802420"/>
              </p:ext>
            </p:extLst>
          </p:nvPr>
        </p:nvGraphicFramePr>
        <p:xfrm>
          <a:off x="762120" y="1905120"/>
          <a:ext cx="7772040" cy="411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9" name="PlaceHolder 2"/>
          <p:cNvSpPr>
            <a:spLocks noGrp="1"/>
          </p:cNvSpPr>
          <p:nvPr>
            <p:ph type="sldNum" idx="13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1266740-7C6B-4A17-A439-C5742DCDD1EA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Reasons for Identifying and Documenting Business Rules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2133720"/>
            <a:ext cx="8229240" cy="419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Help standardize company’s view of data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Communications tool between users and designers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Allow designer to: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Understand the nature, role, scope of data, and business processes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Develop appropriate relationship participation rules and integrity constraints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Create an accurate data model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sldNum" idx="14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690392E-FA89-4A1F-9D31-975A80BF3E14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80880" y="76212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Translating Business Rules into Data Model Components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80880" y="2133720"/>
            <a:ext cx="8229240" cy="396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Nouns translate into entities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Verbs translate into relationships among entities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Relationships are bidirectional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65040" indent="-25560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Questions to identify the relationship type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How many instances of B are related to one instance of A?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1" marL="657360" indent="-2462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2060"/>
                </a:solidFill>
                <a:latin typeface="Times New Roman"/>
              </a:rPr>
              <a:t>How many instances of A are related to one instance of B?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sldNum" idx="15"/>
          </p:nvPr>
        </p:nvSpPr>
        <p:spPr>
          <a:xfrm>
            <a:off x="8686800" y="6553080"/>
            <a:ext cx="45684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2812CF0-7F4C-46EC-B871-187D3CE8C7E6}" type="slidenum">
              <a:rPr b="0" lang="en-US" sz="12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Urban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55000">
              <a:schemeClr val="phClr">
                <a:tint val="12000"/>
              </a:schemeClr>
            </a:gs>
            <a:gs pos="100000">
              <a:schemeClr val="phClr">
                <a:tint val="45000"/>
              </a:schemeClr>
            </a:gs>
          </a:gsLst>
          <a:path path="circle">
            <a:fillToRect l="-40000" t="-90000" r="140000" b="190000"/>
          </a:path>
          <a:tileRect l="0" t="0" r="0" b="0"/>
        </a:gradFill>
        <a:gradFill>
          <a:gsLst>
            <a:gs pos="0">
              <a:schemeClr val="phClr">
                <a:tint val="43000"/>
              </a:schemeClr>
            </a:gs>
            <a:gs pos="55000">
              <a:schemeClr val="phClr">
                <a:tint val="83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0">
              <a:schemeClr val="phClr">
                <a:tint val="80000"/>
              </a:schemeClr>
            </a:gs>
            <a:gs pos="60000">
              <a:schemeClr val="phClr">
                <a:shade val="38000"/>
              </a:schemeClr>
            </a:gs>
            <a:gs pos="0">
              <a:schemeClr val="phClr">
                <a:shade val="30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80000" sy="80000" flip="none" algn="tl"/>
        </a:blip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rban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55000">
              <a:schemeClr val="phClr">
                <a:tint val="12000"/>
              </a:schemeClr>
            </a:gs>
            <a:gs pos="100000">
              <a:schemeClr val="phClr">
                <a:tint val="45000"/>
              </a:schemeClr>
            </a:gs>
          </a:gsLst>
          <a:path path="circle">
            <a:fillToRect l="-40000" t="-90000" r="140000" b="190000"/>
          </a:path>
          <a:tileRect l="0" t="0" r="0" b="0"/>
        </a:gradFill>
        <a:gradFill>
          <a:gsLst>
            <a:gs pos="0">
              <a:schemeClr val="phClr">
                <a:tint val="43000"/>
              </a:schemeClr>
            </a:gs>
            <a:gs pos="55000">
              <a:schemeClr val="phClr">
                <a:tint val="83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0">
              <a:schemeClr val="phClr">
                <a:tint val="80000"/>
              </a:schemeClr>
            </a:gs>
            <a:gs pos="60000">
              <a:schemeClr val="phClr">
                <a:shade val="38000"/>
              </a:schemeClr>
            </a:gs>
            <a:gs pos="0">
              <a:schemeClr val="phClr">
                <a:shade val="30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80000" sy="80000" flip="none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Urban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55000">
              <a:schemeClr val="phClr">
                <a:tint val="12000"/>
              </a:schemeClr>
            </a:gs>
            <a:gs pos="100000">
              <a:schemeClr val="phClr">
                <a:tint val="45000"/>
              </a:schemeClr>
            </a:gs>
          </a:gsLst>
          <a:path path="circle">
            <a:fillToRect l="-40000" t="-90000" r="140000" b="190000"/>
          </a:path>
          <a:tileRect l="0" t="0" r="0" b="0"/>
        </a:gradFill>
        <a:gradFill>
          <a:gsLst>
            <a:gs pos="0">
              <a:schemeClr val="phClr">
                <a:tint val="43000"/>
              </a:schemeClr>
            </a:gs>
            <a:gs pos="55000">
              <a:schemeClr val="phClr">
                <a:tint val="83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0">
              <a:schemeClr val="phClr">
                <a:tint val="80000"/>
              </a:schemeClr>
            </a:gs>
            <a:gs pos="60000">
              <a:schemeClr val="phClr">
                <a:shade val="38000"/>
              </a:schemeClr>
            </a:gs>
            <a:gs pos="0">
              <a:schemeClr val="phClr">
                <a:shade val="30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80000" sy="80000" flip="none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5849</TotalTime>
  <Application>LibreOffice/24.2.5.2$Windows_X86_64 LibreOffice_project/bffef4ea93e59bebbeaf7f431bb02b1a39ee8a59</Application>
  <AppVersion>15.0000</AppVersion>
  <Words>1767</Words>
  <Paragraphs>332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2009-10-12T20:16:00Z</dcterms:created>
  <dc:creator>Vasundhara</dc:creator>
  <dc:description/>
  <dc:language>en-US</dc:language>
  <cp:lastModifiedBy/>
  <dcterms:modified xsi:type="dcterms:W3CDTF">2026-01-20T12:04:59Z</dcterms:modified>
  <cp:revision>408</cp:revision>
  <dc:subject/>
  <dc:title>Database Systems:  Design, Implementation, and Management Ninth Edition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26</vt:i4>
  </property>
  <property fmtid="{D5CDD505-2E9C-101B-9397-08002B2CF9AE}" pid="3" name="PresentationFormat">
    <vt:lpwstr>On-screen Show (4:3)</vt:lpwstr>
  </property>
  <property fmtid="{D5CDD505-2E9C-101B-9397-08002B2CF9AE}" pid="4" name="Slides">
    <vt:i4>47</vt:i4>
  </property>
</Properties>
</file>